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250" r:id="rId2"/>
  </p:sldMasterIdLst>
  <p:notesMasterIdLst>
    <p:notesMasterId r:id="rId47"/>
  </p:notesMasterIdLst>
  <p:handoutMasterIdLst>
    <p:handoutMasterId r:id="rId48"/>
  </p:handoutMasterIdLst>
  <p:sldIdLst>
    <p:sldId id="312" r:id="rId3"/>
    <p:sldId id="313" r:id="rId4"/>
    <p:sldId id="314" r:id="rId5"/>
    <p:sldId id="367" r:id="rId6"/>
    <p:sldId id="363" r:id="rId7"/>
    <p:sldId id="392" r:id="rId8"/>
    <p:sldId id="304" r:id="rId9"/>
    <p:sldId id="344" r:id="rId10"/>
    <p:sldId id="416" r:id="rId11"/>
    <p:sldId id="413" r:id="rId12"/>
    <p:sldId id="415" r:id="rId13"/>
    <p:sldId id="420" r:id="rId14"/>
    <p:sldId id="411" r:id="rId15"/>
    <p:sldId id="366" r:id="rId16"/>
    <p:sldId id="398" r:id="rId17"/>
    <p:sldId id="404" r:id="rId18"/>
    <p:sldId id="422" r:id="rId19"/>
    <p:sldId id="423" r:id="rId20"/>
    <p:sldId id="424" r:id="rId21"/>
    <p:sldId id="427" r:id="rId22"/>
    <p:sldId id="401" r:id="rId23"/>
    <p:sldId id="402" r:id="rId24"/>
    <p:sldId id="403" r:id="rId25"/>
    <p:sldId id="419" r:id="rId26"/>
    <p:sldId id="421" r:id="rId27"/>
    <p:sldId id="417" r:id="rId28"/>
    <p:sldId id="410" r:id="rId29"/>
    <p:sldId id="441" r:id="rId30"/>
    <p:sldId id="442" r:id="rId31"/>
    <p:sldId id="428" r:id="rId32"/>
    <p:sldId id="429" r:id="rId33"/>
    <p:sldId id="430" r:id="rId34"/>
    <p:sldId id="431" r:id="rId35"/>
    <p:sldId id="432" r:id="rId36"/>
    <p:sldId id="433" r:id="rId37"/>
    <p:sldId id="434" r:id="rId38"/>
    <p:sldId id="435" r:id="rId39"/>
    <p:sldId id="436" r:id="rId40"/>
    <p:sldId id="437" r:id="rId41"/>
    <p:sldId id="438" r:id="rId42"/>
    <p:sldId id="439" r:id="rId43"/>
    <p:sldId id="440" r:id="rId44"/>
    <p:sldId id="337" r:id="rId45"/>
    <p:sldId id="405" r:id="rId46"/>
  </p:sldIdLst>
  <p:sldSz cx="12192000" cy="6858000"/>
  <p:notesSz cx="9296400" cy="7010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534" userDrawn="1">
          <p15:clr>
            <a:srgbClr val="A4A3A4"/>
          </p15:clr>
        </p15:guide>
        <p15:guide id="2" orient="horz" pos="660" userDrawn="1">
          <p15:clr>
            <a:srgbClr val="A4A3A4"/>
          </p15:clr>
        </p15:guide>
        <p15:guide id="3" pos="2687" userDrawn="1">
          <p15:clr>
            <a:srgbClr val="A4A3A4"/>
          </p15:clr>
        </p15:guide>
        <p15:guide id="4" pos="5209" userDrawn="1">
          <p15:clr>
            <a:srgbClr val="A4A3A4"/>
          </p15:clr>
        </p15:guide>
        <p15:guide id="5" pos="408" userDrawn="1">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0C30"/>
    <a:srgbClr val="EAEAEA"/>
    <a:srgbClr val="DBCEAC"/>
    <a:srgbClr val="3CB6CE"/>
    <a:srgbClr val="B6BF00"/>
    <a:srgbClr val="EC7A00"/>
    <a:srgbClr val="003C69"/>
    <a:srgbClr val="4523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85" autoAdjust="0"/>
    <p:restoredTop sz="97674" autoAdjust="0"/>
  </p:normalViewPr>
  <p:slideViewPr>
    <p:cSldViewPr snapToGrid="0">
      <p:cViewPr varScale="1">
        <p:scale>
          <a:sx n="81" d="100"/>
          <a:sy n="81" d="100"/>
        </p:scale>
        <p:origin x="372" y="84"/>
      </p:cViewPr>
      <p:guideLst>
        <p:guide orient="horz" pos="1534"/>
        <p:guide orient="horz" pos="660"/>
        <p:guide pos="2687"/>
        <p:guide pos="5209"/>
        <p:guide pos="408"/>
      </p:guideLst>
    </p:cSldViewPr>
  </p:slideViewPr>
  <p:notesTextViewPr>
    <p:cViewPr>
      <p:scale>
        <a:sx n="100" d="100"/>
        <a:sy n="100" d="100"/>
      </p:scale>
      <p:origin x="0" y="0"/>
    </p:cViewPr>
  </p:notesTextViewPr>
  <p:sorterViewPr>
    <p:cViewPr>
      <p:scale>
        <a:sx n="100" d="100"/>
        <a:sy n="100" d="100"/>
      </p:scale>
      <p:origin x="0" y="-1426"/>
    </p:cViewPr>
  </p:sorterViewPr>
  <p:notesViewPr>
    <p:cSldViewPr snapToGrid="0">
      <p:cViewPr varScale="1">
        <p:scale>
          <a:sx n="118" d="100"/>
          <a:sy n="118" d="100"/>
        </p:scale>
        <p:origin x="-2004" y="-96"/>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US"/>
              <a:t>Clean water effluent</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errBars>
            <c:errBarType val="plus"/>
            <c:errValType val="cust"/>
            <c:noEndCap val="0"/>
            <c:plus>
              <c:numRef>
                <c:f>'PIVOT Summary'!$G$16:$G$20</c:f>
                <c:numCache>
                  <c:formatCode>General</c:formatCode>
                  <c:ptCount val="5"/>
                  <c:pt idx="0">
                    <c:v>0</c:v>
                  </c:pt>
                  <c:pt idx="1">
                    <c:v>0</c:v>
                  </c:pt>
                  <c:pt idx="2">
                    <c:v>0</c:v>
                  </c:pt>
                  <c:pt idx="3">
                    <c:v>8.5391256382996605E-2</c:v>
                  </c:pt>
                  <c:pt idx="4">
                    <c:v>0</c:v>
                  </c:pt>
                </c:numCache>
              </c:numRef>
            </c:plus>
            <c:minus>
              <c:numLit>
                <c:formatCode>General</c:formatCode>
                <c:ptCount val="1"/>
                <c:pt idx="0">
                  <c:v>1</c:v>
                </c:pt>
              </c:numLit>
            </c:minus>
            <c:spPr>
              <a:noFill/>
              <a:ln w="9525" cap="flat" cmpd="sng" algn="ctr">
                <a:solidFill>
                  <a:schemeClr val="dk1">
                    <a:lumMod val="50000"/>
                    <a:lumOff val="50000"/>
                  </a:schemeClr>
                </a:solidFill>
                <a:round/>
              </a:ln>
              <a:effectLst/>
            </c:spPr>
          </c:errBars>
          <c:cat>
            <c:strRef>
              <c:f>'PIVOT Summary'!$F$16:$F$20</c:f>
              <c:strCache>
                <c:ptCount val="5"/>
                <c:pt idx="0">
                  <c:v>Control</c:v>
                </c:pt>
                <c:pt idx="1">
                  <c:v>CON</c:v>
                </c:pt>
                <c:pt idx="2">
                  <c:v>CON+</c:v>
                </c:pt>
                <c:pt idx="3">
                  <c:v>PAC</c:v>
                </c:pt>
                <c:pt idx="4">
                  <c:v>PAC+</c:v>
                </c:pt>
              </c:strCache>
            </c:strRef>
          </c:cat>
          <c:val>
            <c:numRef>
              <c:f>'PIVOT Summary'!$B$16:$B$20</c:f>
              <c:numCache>
                <c:formatCode>General</c:formatCode>
                <c:ptCount val="5"/>
                <c:pt idx="0">
                  <c:v>1</c:v>
                </c:pt>
                <c:pt idx="1">
                  <c:v>0</c:v>
                </c:pt>
                <c:pt idx="2">
                  <c:v>0</c:v>
                </c:pt>
                <c:pt idx="3">
                  <c:v>0.625</c:v>
                </c:pt>
                <c:pt idx="4">
                  <c:v>1</c:v>
                </c:pt>
              </c:numCache>
            </c:numRef>
          </c:val>
          <c:extLst>
            <c:ext xmlns:c16="http://schemas.microsoft.com/office/drawing/2014/chart" uri="{C3380CC4-5D6E-409C-BE32-E72D297353CC}">
              <c16:uniqueId val="{00000000-130A-44B5-971C-612078E9768C}"/>
            </c:ext>
          </c:extLst>
        </c:ser>
        <c:dLbls>
          <c:showLegendKey val="0"/>
          <c:showVal val="0"/>
          <c:showCatName val="0"/>
          <c:showSerName val="0"/>
          <c:showPercent val="0"/>
          <c:showBubbleSize val="0"/>
        </c:dLbls>
        <c:gapWidth val="267"/>
        <c:overlap val="-43"/>
        <c:axId val="1268564496"/>
        <c:axId val="1268567216"/>
      </c:barChart>
      <c:catAx>
        <c:axId val="1268564496"/>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1268567216"/>
        <c:crosses val="autoZero"/>
        <c:auto val="1"/>
        <c:lblAlgn val="ctr"/>
        <c:lblOffset val="100"/>
        <c:noMultiLvlLbl val="0"/>
      </c:catAx>
      <c:valAx>
        <c:axId val="1268567216"/>
        <c:scaling>
          <c:orientation val="minMax"/>
          <c:max val="1"/>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en-US"/>
                  <a:t>48-h Survival (SE)</a:t>
                </a:r>
              </a:p>
            </c:rich>
          </c:tx>
          <c:layout>
            <c:manualLayout>
              <c:xMode val="edge"/>
              <c:yMode val="edge"/>
              <c:x val="2.7777777777777801E-3"/>
              <c:y val="0.16662133142448099"/>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1268564496"/>
        <c:crosses val="autoZero"/>
        <c:crossBetween val="between"/>
        <c:majorUnit val="0.2"/>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US"/>
              <a:t>Road runoff effluent</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manualLayout>
          <c:layoutTarget val="inner"/>
          <c:xMode val="edge"/>
          <c:yMode val="edge"/>
          <c:x val="0.10132077908355543"/>
          <c:y val="0.13923700687233934"/>
          <c:w val="0.87445026239477797"/>
          <c:h val="0.77138799460825769"/>
        </c:manualLayout>
      </c:layout>
      <c:barChart>
        <c:barDir val="col"/>
        <c:grouping val="clustered"/>
        <c:varyColors val="0"/>
        <c:ser>
          <c:idx val="0"/>
          <c:order val="0"/>
          <c:spPr>
            <a:solidFill>
              <a:schemeClr val="accent1"/>
            </a:solidFill>
            <a:ln>
              <a:noFill/>
            </a:ln>
            <a:effectLst/>
          </c:spPr>
          <c:invertIfNegative val="0"/>
          <c:errBars>
            <c:errBarType val="plus"/>
            <c:errValType val="cust"/>
            <c:noEndCap val="0"/>
            <c:plus>
              <c:numRef>
                <c:f>'PIVOT Summary'!$G$21:$G$27</c:f>
                <c:numCache>
                  <c:formatCode>General</c:formatCode>
                  <c:ptCount val="7"/>
                  <c:pt idx="0">
                    <c:v>0</c:v>
                  </c:pt>
                  <c:pt idx="1">
                    <c:v>0</c:v>
                  </c:pt>
                  <c:pt idx="2">
                    <c:v>0</c:v>
                  </c:pt>
                  <c:pt idx="3">
                    <c:v>0</c:v>
                  </c:pt>
                  <c:pt idx="4">
                    <c:v>0</c:v>
                  </c:pt>
                  <c:pt idx="5">
                    <c:v>2.5000000000000001E-2</c:v>
                  </c:pt>
                  <c:pt idx="6">
                    <c:v>5.8238182979812501E-2</c:v>
                  </c:pt>
                </c:numCache>
              </c:numRef>
            </c:plus>
            <c:minus>
              <c:numLit>
                <c:formatCode>General</c:formatCode>
                <c:ptCount val="1"/>
                <c:pt idx="0">
                  <c:v>1</c:v>
                </c:pt>
              </c:numLit>
            </c:minus>
            <c:spPr>
              <a:noFill/>
              <a:ln w="9525" cap="flat" cmpd="sng" algn="ctr">
                <a:solidFill>
                  <a:schemeClr val="dk1">
                    <a:lumMod val="50000"/>
                    <a:lumOff val="50000"/>
                  </a:schemeClr>
                </a:solidFill>
                <a:round/>
              </a:ln>
              <a:effectLst/>
            </c:spPr>
          </c:errBars>
          <c:cat>
            <c:strRef>
              <c:f>'PIVOT Summary'!$F$21:$F$27</c:f>
              <c:strCache>
                <c:ptCount val="7"/>
                <c:pt idx="0">
                  <c:v>Control</c:v>
                </c:pt>
                <c:pt idx="1">
                  <c:v>R 24</c:v>
                </c:pt>
                <c:pt idx="2">
                  <c:v>R 48</c:v>
                </c:pt>
                <c:pt idx="3">
                  <c:v>CON</c:v>
                </c:pt>
                <c:pt idx="4">
                  <c:v>CON+</c:v>
                </c:pt>
                <c:pt idx="5">
                  <c:v>PAC</c:v>
                </c:pt>
                <c:pt idx="6">
                  <c:v>PAC+</c:v>
                </c:pt>
              </c:strCache>
            </c:strRef>
          </c:cat>
          <c:val>
            <c:numRef>
              <c:f>'PIVOT Summary'!$B$21:$B$27</c:f>
              <c:numCache>
                <c:formatCode>General</c:formatCode>
                <c:ptCount val="7"/>
                <c:pt idx="0">
                  <c:v>1</c:v>
                </c:pt>
                <c:pt idx="1">
                  <c:v>1</c:v>
                </c:pt>
                <c:pt idx="2">
                  <c:v>1</c:v>
                </c:pt>
                <c:pt idx="3">
                  <c:v>0</c:v>
                </c:pt>
                <c:pt idx="4">
                  <c:v>0</c:v>
                </c:pt>
                <c:pt idx="5">
                  <c:v>2.5000000000000001E-2</c:v>
                </c:pt>
                <c:pt idx="6">
                  <c:v>0.23680555555555599</c:v>
                </c:pt>
              </c:numCache>
            </c:numRef>
          </c:val>
          <c:extLst>
            <c:ext xmlns:c16="http://schemas.microsoft.com/office/drawing/2014/chart" uri="{C3380CC4-5D6E-409C-BE32-E72D297353CC}">
              <c16:uniqueId val="{00000000-76EE-4A85-89D7-6D8DF00AEA12}"/>
            </c:ext>
          </c:extLst>
        </c:ser>
        <c:dLbls>
          <c:showLegendKey val="0"/>
          <c:showVal val="0"/>
          <c:showCatName val="0"/>
          <c:showSerName val="0"/>
          <c:showPercent val="0"/>
          <c:showBubbleSize val="0"/>
        </c:dLbls>
        <c:gapWidth val="267"/>
        <c:overlap val="-43"/>
        <c:axId val="1268576464"/>
        <c:axId val="1268571568"/>
      </c:barChart>
      <c:catAx>
        <c:axId val="1268576464"/>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1268571568"/>
        <c:crosses val="autoZero"/>
        <c:auto val="1"/>
        <c:lblAlgn val="ctr"/>
        <c:lblOffset val="100"/>
        <c:noMultiLvlLbl val="0"/>
      </c:catAx>
      <c:valAx>
        <c:axId val="1268571568"/>
        <c:scaling>
          <c:orientation val="minMax"/>
          <c:max val="1"/>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en-US" dirty="0"/>
                  <a:t>48-h Survival (SE)</a:t>
                </a:r>
              </a:p>
            </c:rich>
          </c:tx>
          <c:layout>
            <c:manualLayout>
              <c:xMode val="edge"/>
              <c:yMode val="edge"/>
              <c:x val="5.4232804232804202E-3"/>
              <c:y val="0.162075876879026"/>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1268576464"/>
        <c:crosses val="autoZero"/>
        <c:crossBetween val="between"/>
        <c:majorUnit val="0.2"/>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1BE395-C5CB-B844-BF23-4E551E4E7EED}" type="doc">
      <dgm:prSet loTypeId="urn:microsoft.com/office/officeart/2005/8/layout/hierarchy3" loCatId="hierarchy" qsTypeId="urn:microsoft.com/office/officeart/2005/8/quickstyle/simple4" qsCatId="simple" csTypeId="urn:microsoft.com/office/officeart/2005/8/colors/colorful3" csCatId="colorful" phldr="1"/>
      <dgm:spPr/>
      <dgm:t>
        <a:bodyPr/>
        <a:lstStyle/>
        <a:p>
          <a:endParaRPr lang="en-US"/>
        </a:p>
      </dgm:t>
    </dgm:pt>
    <dgm:pt modelId="{73264A4F-7747-6A45-9188-607E0A7811C8}">
      <dgm:prSet phldrT="[Text]"/>
      <dgm:spPr>
        <a:gradFill rotWithShape="0">
          <a:gsLst>
            <a:gs pos="0">
              <a:srgbClr val="077190"/>
            </a:gs>
            <a:gs pos="100000">
              <a:srgbClr val="59ACC5"/>
            </a:gs>
          </a:gsLst>
        </a:gradFill>
      </dgm:spPr>
      <dgm:t>
        <a:bodyPr/>
        <a:lstStyle/>
        <a:p>
          <a:r>
            <a:rPr lang="en-US" dirty="0"/>
            <a:t>Business Resource Program</a:t>
          </a:r>
        </a:p>
      </dgm:t>
    </dgm:pt>
    <dgm:pt modelId="{93BC2F5E-E7E8-0149-BB96-6B8047B12A30}" type="parTrans" cxnId="{3D77C9E0-3B15-DC40-B927-6F0D1AE8CF5F}">
      <dgm:prSet/>
      <dgm:spPr/>
      <dgm:t>
        <a:bodyPr/>
        <a:lstStyle/>
        <a:p>
          <a:endParaRPr lang="en-US"/>
        </a:p>
      </dgm:t>
    </dgm:pt>
    <dgm:pt modelId="{97C8F540-A117-9548-B5CD-7C14AF030071}" type="sibTrans" cxnId="{3D77C9E0-3B15-DC40-B927-6F0D1AE8CF5F}">
      <dgm:prSet/>
      <dgm:spPr/>
      <dgm:t>
        <a:bodyPr/>
        <a:lstStyle/>
        <a:p>
          <a:endParaRPr lang="en-US"/>
        </a:p>
      </dgm:t>
    </dgm:pt>
    <dgm:pt modelId="{83F4A5D2-9B94-7F4F-A7CE-CD549BAF7DE1}">
      <dgm:prSet phldrT="[Text]"/>
      <dgm:spPr>
        <a:ln>
          <a:solidFill>
            <a:srgbClr val="077190"/>
          </a:solidFill>
        </a:ln>
      </dgm:spPr>
      <dgm:t>
        <a:bodyPr/>
        <a:lstStyle/>
        <a:p>
          <a:r>
            <a:rPr lang="en-US" dirty="0">
              <a:solidFill>
                <a:schemeClr val="tx1"/>
              </a:solidFill>
            </a:rPr>
            <a:t>Educational workshops, videos, webinars, publications</a:t>
          </a:r>
        </a:p>
      </dgm:t>
    </dgm:pt>
    <dgm:pt modelId="{DC11DE24-0AB7-7648-9889-EB38F83FAD8C}" type="parTrans" cxnId="{86BAC958-2BBA-D945-82AE-98ED48DFA2AB}">
      <dgm:prSet/>
      <dgm:spPr>
        <a:ln>
          <a:solidFill>
            <a:srgbClr val="077190"/>
          </a:solidFill>
        </a:ln>
      </dgm:spPr>
      <dgm:t>
        <a:bodyPr/>
        <a:lstStyle/>
        <a:p>
          <a:endParaRPr lang="en-US"/>
        </a:p>
      </dgm:t>
    </dgm:pt>
    <dgm:pt modelId="{8704E1CC-B5AD-124E-9926-22BADB570E36}" type="sibTrans" cxnId="{86BAC958-2BBA-D945-82AE-98ED48DFA2AB}">
      <dgm:prSet/>
      <dgm:spPr/>
      <dgm:t>
        <a:bodyPr/>
        <a:lstStyle/>
        <a:p>
          <a:endParaRPr lang="en-US"/>
        </a:p>
      </dgm:t>
    </dgm:pt>
    <dgm:pt modelId="{2C3EBF04-5AFF-2640-8C13-A3D12E22D3C5}">
      <dgm:prSet phldrT="[Text]"/>
      <dgm:spPr>
        <a:ln>
          <a:solidFill>
            <a:srgbClr val="D06F1A"/>
          </a:solidFill>
        </a:ln>
      </dgm:spPr>
      <dgm:t>
        <a:bodyPr/>
        <a:lstStyle/>
        <a:p>
          <a:r>
            <a:rPr lang="en-US" dirty="0"/>
            <a:t>Technology Assessment Protocol – Ecology (TAPE)</a:t>
          </a:r>
          <a:endParaRPr lang="en-US" dirty="0">
            <a:solidFill>
              <a:schemeClr val="tx1">
                <a:lumMod val="85000"/>
                <a:lumOff val="15000"/>
              </a:schemeClr>
            </a:solidFill>
          </a:endParaRPr>
        </a:p>
      </dgm:t>
    </dgm:pt>
    <dgm:pt modelId="{5B236557-CE6B-A743-B0C0-948A459C3BA2}" type="parTrans" cxnId="{BFB17F24-004F-F14C-A5E0-B44787B5EF5A}">
      <dgm:prSet/>
      <dgm:spPr>
        <a:ln>
          <a:solidFill>
            <a:srgbClr val="D06F1A"/>
          </a:solidFill>
        </a:ln>
      </dgm:spPr>
      <dgm:t>
        <a:bodyPr/>
        <a:lstStyle/>
        <a:p>
          <a:endParaRPr lang="en-US"/>
        </a:p>
      </dgm:t>
    </dgm:pt>
    <dgm:pt modelId="{FC5E7CDE-E86F-FA41-B20D-D07FFCE14C3C}" type="sibTrans" cxnId="{BFB17F24-004F-F14C-A5E0-B44787B5EF5A}">
      <dgm:prSet/>
      <dgm:spPr/>
      <dgm:t>
        <a:bodyPr/>
        <a:lstStyle/>
        <a:p>
          <a:endParaRPr lang="en-US"/>
        </a:p>
      </dgm:t>
    </dgm:pt>
    <dgm:pt modelId="{079406C0-AD0F-BE4E-A8B7-77AB1DFC22EA}">
      <dgm:prSet phldrT="[Text]"/>
      <dgm:spPr>
        <a:ln>
          <a:solidFill>
            <a:srgbClr val="005596"/>
          </a:solidFill>
        </a:ln>
      </dgm:spPr>
      <dgm:t>
        <a:bodyPr/>
        <a:lstStyle/>
        <a:p>
          <a:r>
            <a:rPr lang="en-US" dirty="0">
              <a:solidFill>
                <a:schemeClr val="tx1"/>
              </a:solidFill>
            </a:rPr>
            <a:t>Educational workshops, videos, webinars, publications</a:t>
          </a:r>
        </a:p>
      </dgm:t>
    </dgm:pt>
    <dgm:pt modelId="{F87AD446-7524-6E4E-9F39-9B26342BC53E}" type="parTrans" cxnId="{44B528CD-F61A-C24A-A163-7345C2D08A6C}">
      <dgm:prSet/>
      <dgm:spPr>
        <a:ln>
          <a:solidFill>
            <a:srgbClr val="005596"/>
          </a:solidFill>
        </a:ln>
      </dgm:spPr>
      <dgm:t>
        <a:bodyPr/>
        <a:lstStyle/>
        <a:p>
          <a:endParaRPr lang="en-US"/>
        </a:p>
      </dgm:t>
    </dgm:pt>
    <dgm:pt modelId="{7EA7274C-AC9F-0147-81C8-1581E6814A0F}" type="sibTrans" cxnId="{44B528CD-F61A-C24A-A163-7345C2D08A6C}">
      <dgm:prSet/>
      <dgm:spPr/>
      <dgm:t>
        <a:bodyPr/>
        <a:lstStyle/>
        <a:p>
          <a:endParaRPr lang="en-US"/>
        </a:p>
      </dgm:t>
    </dgm:pt>
    <dgm:pt modelId="{4BC3D69B-E242-0B4F-8D1A-7D40A8373E19}">
      <dgm:prSet phldrT="[Text]"/>
      <dgm:spPr>
        <a:gradFill rotWithShape="0">
          <a:gsLst>
            <a:gs pos="100000">
              <a:srgbClr val="59971A"/>
            </a:gs>
            <a:gs pos="0">
              <a:schemeClr val="accent3">
                <a:lumMod val="50000"/>
              </a:schemeClr>
            </a:gs>
          </a:gsLst>
        </a:gradFill>
      </dgm:spPr>
      <dgm:t>
        <a:bodyPr/>
        <a:lstStyle/>
        <a:p>
          <a:r>
            <a:rPr lang="en-US" dirty="0"/>
            <a:t>Stormwater Research/Outreach</a:t>
          </a:r>
        </a:p>
      </dgm:t>
    </dgm:pt>
    <dgm:pt modelId="{0363740A-2645-B145-8CAE-77D5C97FCAD7}" type="parTrans" cxnId="{DA4728DF-7A03-E54F-9492-EAC8FA9AF067}">
      <dgm:prSet/>
      <dgm:spPr/>
      <dgm:t>
        <a:bodyPr/>
        <a:lstStyle/>
        <a:p>
          <a:endParaRPr lang="en-US"/>
        </a:p>
      </dgm:t>
    </dgm:pt>
    <dgm:pt modelId="{B2ACD448-FD18-C048-95C5-3A055CFE965B}" type="sibTrans" cxnId="{DA4728DF-7A03-E54F-9492-EAC8FA9AF067}">
      <dgm:prSet/>
      <dgm:spPr/>
      <dgm:t>
        <a:bodyPr/>
        <a:lstStyle/>
        <a:p>
          <a:endParaRPr lang="en-US"/>
        </a:p>
      </dgm:t>
    </dgm:pt>
    <dgm:pt modelId="{8B037DB4-8589-1144-A4C9-A4C4827E9D73}">
      <dgm:prSet phldrT="[Text]"/>
      <dgm:spPr>
        <a:gradFill flip="none" rotWithShape="1">
          <a:gsLst>
            <a:gs pos="0">
              <a:srgbClr val="D06F1A"/>
            </a:gs>
            <a:gs pos="100000">
              <a:schemeClr val="accent6">
                <a:lumMod val="50000"/>
              </a:schemeClr>
            </a:gs>
          </a:gsLst>
          <a:lin ang="4800000" scaled="0"/>
          <a:tileRect/>
        </a:gradFill>
      </dgm:spPr>
      <dgm:t>
        <a:bodyPr/>
        <a:lstStyle/>
        <a:p>
          <a:r>
            <a:rPr lang="en-US" dirty="0"/>
            <a:t>TAPE - Emerging Technologies</a:t>
          </a:r>
        </a:p>
      </dgm:t>
    </dgm:pt>
    <dgm:pt modelId="{10627AF1-8819-A745-9E1F-8887A22FDA48}" type="sibTrans" cxnId="{F53D4AC3-27E1-6242-99F6-43E4B891CE24}">
      <dgm:prSet/>
      <dgm:spPr/>
      <dgm:t>
        <a:bodyPr/>
        <a:lstStyle/>
        <a:p>
          <a:endParaRPr lang="en-US"/>
        </a:p>
      </dgm:t>
    </dgm:pt>
    <dgm:pt modelId="{05F41835-C4A2-DF4D-A362-73808CE843BC}" type="parTrans" cxnId="{F53D4AC3-27E1-6242-99F6-43E4B891CE24}">
      <dgm:prSet/>
      <dgm:spPr/>
      <dgm:t>
        <a:bodyPr/>
        <a:lstStyle/>
        <a:p>
          <a:endParaRPr lang="en-US"/>
        </a:p>
      </dgm:t>
    </dgm:pt>
    <dgm:pt modelId="{31FF3FEA-D9E0-4FA2-8C1C-CF2975A28DAE}">
      <dgm:prSet phldrT="[Text]"/>
      <dgm:spPr>
        <a:ln>
          <a:solidFill>
            <a:srgbClr val="59971A"/>
          </a:solidFill>
        </a:ln>
      </dgm:spPr>
      <dgm:t>
        <a:bodyPr/>
        <a:lstStyle/>
        <a:p>
          <a:r>
            <a:rPr lang="en-US" dirty="0">
              <a:solidFill>
                <a:schemeClr val="tx1"/>
              </a:solidFill>
            </a:rPr>
            <a:t>Educational workshops, videos, webinars, publications</a:t>
          </a:r>
        </a:p>
      </dgm:t>
    </dgm:pt>
    <dgm:pt modelId="{4328055D-AA72-42D5-BE95-9FAD3B87AECE}" type="parTrans" cxnId="{B76A125D-21C8-421B-8746-2720D7AF11C2}">
      <dgm:prSet/>
      <dgm:spPr/>
      <dgm:t>
        <a:bodyPr/>
        <a:lstStyle/>
        <a:p>
          <a:endParaRPr lang="en-US"/>
        </a:p>
      </dgm:t>
    </dgm:pt>
    <dgm:pt modelId="{3BACF9D2-1872-4535-BBBB-5F7A2FFAEC8B}" type="sibTrans" cxnId="{B76A125D-21C8-421B-8746-2720D7AF11C2}">
      <dgm:prSet/>
      <dgm:spPr/>
      <dgm:t>
        <a:bodyPr/>
        <a:lstStyle/>
        <a:p>
          <a:endParaRPr lang="en-US"/>
        </a:p>
      </dgm:t>
    </dgm:pt>
    <dgm:pt modelId="{DCE7E047-8DB2-41FC-8FC1-3157652C8D9E}">
      <dgm:prSet phldrT="[Text]"/>
      <dgm:spPr>
        <a:ln>
          <a:solidFill>
            <a:srgbClr val="59971A"/>
          </a:solidFill>
        </a:ln>
      </dgm:spPr>
      <dgm:t>
        <a:bodyPr/>
        <a:lstStyle/>
        <a:p>
          <a:r>
            <a:rPr lang="en-US" dirty="0">
              <a:solidFill>
                <a:schemeClr val="tx1"/>
              </a:solidFill>
            </a:rPr>
            <a:t>Development of new tools and methods</a:t>
          </a:r>
        </a:p>
      </dgm:t>
    </dgm:pt>
    <dgm:pt modelId="{DFCDD036-88CF-4A70-8E5A-F1BFA0661355}" type="parTrans" cxnId="{DBA026D5-6389-42E2-903A-9A9B3EDC6DCE}">
      <dgm:prSet/>
      <dgm:spPr/>
      <dgm:t>
        <a:bodyPr/>
        <a:lstStyle/>
        <a:p>
          <a:endParaRPr lang="en-US"/>
        </a:p>
      </dgm:t>
    </dgm:pt>
    <dgm:pt modelId="{A5491475-9DC4-4DFE-A25D-4CC949B68314}" type="sibTrans" cxnId="{DBA026D5-6389-42E2-903A-9A9B3EDC6DCE}">
      <dgm:prSet/>
      <dgm:spPr/>
      <dgm:t>
        <a:bodyPr/>
        <a:lstStyle/>
        <a:p>
          <a:endParaRPr lang="en-US"/>
        </a:p>
      </dgm:t>
    </dgm:pt>
    <dgm:pt modelId="{93D00AA3-E687-4A9A-B27F-89F6B79BFC63}">
      <dgm:prSet phldrT="[Text]"/>
      <dgm:spPr>
        <a:ln>
          <a:solidFill>
            <a:srgbClr val="077190"/>
          </a:solidFill>
        </a:ln>
      </dgm:spPr>
      <dgm:t>
        <a:bodyPr/>
        <a:lstStyle/>
        <a:p>
          <a:r>
            <a:rPr lang="en-US" dirty="0">
              <a:solidFill>
                <a:schemeClr val="tx1"/>
              </a:solidFill>
            </a:rPr>
            <a:t>Stormwater management tools</a:t>
          </a:r>
        </a:p>
      </dgm:t>
    </dgm:pt>
    <dgm:pt modelId="{7563C114-13B7-4A8A-88BE-153342F894A4}" type="parTrans" cxnId="{384FBD45-893E-4521-A11D-8948CFF674B1}">
      <dgm:prSet/>
      <dgm:spPr/>
      <dgm:t>
        <a:bodyPr/>
        <a:lstStyle/>
        <a:p>
          <a:endParaRPr lang="en-US"/>
        </a:p>
      </dgm:t>
    </dgm:pt>
    <dgm:pt modelId="{CE64468B-AEAD-4007-8AB9-6CD41402C3F9}" type="sibTrans" cxnId="{384FBD45-893E-4521-A11D-8948CFF674B1}">
      <dgm:prSet/>
      <dgm:spPr/>
      <dgm:t>
        <a:bodyPr/>
        <a:lstStyle/>
        <a:p>
          <a:endParaRPr lang="en-US"/>
        </a:p>
      </dgm:t>
    </dgm:pt>
    <dgm:pt modelId="{ECA9743D-F52E-478B-8CB5-E0EB85EF4196}">
      <dgm:prSet phldrT="[Text]"/>
      <dgm:spPr>
        <a:ln>
          <a:solidFill>
            <a:srgbClr val="077190"/>
          </a:solidFill>
        </a:ln>
      </dgm:spPr>
      <dgm:t>
        <a:bodyPr/>
        <a:lstStyle/>
        <a:p>
          <a:r>
            <a:rPr lang="en-US" dirty="0">
              <a:solidFill>
                <a:schemeClr val="tx1"/>
              </a:solidFill>
            </a:rPr>
            <a:t>One-on-one assistance</a:t>
          </a:r>
        </a:p>
      </dgm:t>
    </dgm:pt>
    <dgm:pt modelId="{FCC2F2E8-BFA8-4B5F-9EA6-64073A5CF9D1}" type="parTrans" cxnId="{FC3130A5-6690-4624-8A62-14C710ACCCD4}">
      <dgm:prSet/>
      <dgm:spPr/>
      <dgm:t>
        <a:bodyPr/>
        <a:lstStyle/>
        <a:p>
          <a:endParaRPr lang="en-US"/>
        </a:p>
      </dgm:t>
    </dgm:pt>
    <dgm:pt modelId="{EE69F44B-A46A-4CC8-BB48-4C4FA6F4F422}" type="sibTrans" cxnId="{FC3130A5-6690-4624-8A62-14C710ACCCD4}">
      <dgm:prSet/>
      <dgm:spPr/>
      <dgm:t>
        <a:bodyPr/>
        <a:lstStyle/>
        <a:p>
          <a:endParaRPr lang="en-US"/>
        </a:p>
      </dgm:t>
    </dgm:pt>
    <dgm:pt modelId="{E6545EAD-79BA-4A34-B4FB-73F8EFAF3B89}">
      <dgm:prSet phldrT="[Text]"/>
      <dgm:spPr>
        <a:ln>
          <a:solidFill>
            <a:srgbClr val="005596"/>
          </a:solidFill>
        </a:ln>
      </dgm:spPr>
      <dgm:t>
        <a:bodyPr/>
        <a:lstStyle/>
        <a:p>
          <a:r>
            <a:rPr lang="en-US" dirty="0">
              <a:solidFill>
                <a:schemeClr val="tx1"/>
              </a:solidFill>
            </a:rPr>
            <a:t>Information Clearinghouse</a:t>
          </a:r>
        </a:p>
      </dgm:t>
    </dgm:pt>
    <dgm:pt modelId="{1862D5AF-259D-4048-BFAD-AA332C109192}" type="parTrans" cxnId="{C666F87B-8A36-4612-AA60-33B6C8073BF7}">
      <dgm:prSet/>
      <dgm:spPr/>
      <dgm:t>
        <a:bodyPr/>
        <a:lstStyle/>
        <a:p>
          <a:endParaRPr lang="en-US"/>
        </a:p>
      </dgm:t>
    </dgm:pt>
    <dgm:pt modelId="{6F4BFBA8-A732-4068-B692-5E39102BE1F0}" type="sibTrans" cxnId="{C666F87B-8A36-4612-AA60-33B6C8073BF7}">
      <dgm:prSet/>
      <dgm:spPr/>
      <dgm:t>
        <a:bodyPr/>
        <a:lstStyle/>
        <a:p>
          <a:endParaRPr lang="en-US"/>
        </a:p>
      </dgm:t>
    </dgm:pt>
    <dgm:pt modelId="{FF2C88D0-C504-524D-A194-077FC79FC2F2}">
      <dgm:prSet phldrT="[Text]"/>
      <dgm:spPr>
        <a:gradFill rotWithShape="0">
          <a:gsLst>
            <a:gs pos="100000">
              <a:srgbClr val="005596"/>
            </a:gs>
            <a:gs pos="0">
              <a:schemeClr val="tx2">
                <a:lumMod val="75000"/>
              </a:schemeClr>
            </a:gs>
          </a:gsLst>
        </a:gradFill>
      </dgm:spPr>
      <dgm:t>
        <a:bodyPr/>
        <a:lstStyle/>
        <a:p>
          <a:r>
            <a:rPr lang="en-US" dirty="0"/>
            <a:t>Municipal Resource Program</a:t>
          </a:r>
        </a:p>
      </dgm:t>
    </dgm:pt>
    <dgm:pt modelId="{2EC17D1A-1D07-C74B-9BDD-CEAC8408EC87}" type="sibTrans" cxnId="{DD566685-9481-ED4C-B5FC-D8500DF281FE}">
      <dgm:prSet/>
      <dgm:spPr/>
      <dgm:t>
        <a:bodyPr/>
        <a:lstStyle/>
        <a:p>
          <a:endParaRPr lang="en-US"/>
        </a:p>
      </dgm:t>
    </dgm:pt>
    <dgm:pt modelId="{1AC2F753-C20F-D64D-954B-274D177A5320}" type="parTrans" cxnId="{DD566685-9481-ED4C-B5FC-D8500DF281FE}">
      <dgm:prSet/>
      <dgm:spPr/>
      <dgm:t>
        <a:bodyPr/>
        <a:lstStyle/>
        <a:p>
          <a:endParaRPr lang="en-US"/>
        </a:p>
      </dgm:t>
    </dgm:pt>
    <dgm:pt modelId="{1F38F516-0E98-4A39-B2DF-0011C6521BAC}">
      <dgm:prSet phldrT="[Text]"/>
      <dgm:spPr>
        <a:ln>
          <a:solidFill>
            <a:srgbClr val="59971A"/>
          </a:solidFill>
        </a:ln>
      </dgm:spPr>
      <dgm:t>
        <a:bodyPr/>
        <a:lstStyle/>
        <a:p>
          <a:r>
            <a:rPr lang="en-US" dirty="0">
              <a:solidFill>
                <a:schemeClr val="tx1"/>
              </a:solidFill>
            </a:rPr>
            <a:t>LID research development</a:t>
          </a:r>
        </a:p>
      </dgm:t>
    </dgm:pt>
    <dgm:pt modelId="{E85A93DC-774C-4C7D-AB6D-5B45DFE01449}" type="parTrans" cxnId="{7DD64CC2-CB92-4B61-A599-67CEE2CFD591}">
      <dgm:prSet/>
      <dgm:spPr/>
      <dgm:t>
        <a:bodyPr/>
        <a:lstStyle/>
        <a:p>
          <a:endParaRPr lang="en-US"/>
        </a:p>
      </dgm:t>
    </dgm:pt>
    <dgm:pt modelId="{ADD5B889-39FD-4E66-8653-D5053EF1F2B7}" type="sibTrans" cxnId="{7DD64CC2-CB92-4B61-A599-67CEE2CFD591}">
      <dgm:prSet/>
      <dgm:spPr/>
      <dgm:t>
        <a:bodyPr/>
        <a:lstStyle/>
        <a:p>
          <a:endParaRPr lang="en-US"/>
        </a:p>
      </dgm:t>
    </dgm:pt>
    <dgm:pt modelId="{6E87CAD0-E97B-4585-8AB8-8D55364BF7BA}">
      <dgm:prSet phldrT="[Text]"/>
      <dgm:spPr>
        <a:ln>
          <a:solidFill>
            <a:srgbClr val="005596"/>
          </a:solidFill>
        </a:ln>
      </dgm:spPr>
      <dgm:t>
        <a:bodyPr/>
        <a:lstStyle/>
        <a:p>
          <a:r>
            <a:rPr lang="en-US" dirty="0">
              <a:solidFill>
                <a:schemeClr val="tx1"/>
              </a:solidFill>
            </a:rPr>
            <a:t>Stormwater management tools</a:t>
          </a:r>
        </a:p>
      </dgm:t>
    </dgm:pt>
    <dgm:pt modelId="{43C83AAD-9F8B-4275-B517-2DEA00FD7FE4}" type="parTrans" cxnId="{05EA31A2-EE69-4739-BAC7-3F58587DD864}">
      <dgm:prSet/>
      <dgm:spPr/>
      <dgm:t>
        <a:bodyPr/>
        <a:lstStyle/>
        <a:p>
          <a:endParaRPr lang="en-US"/>
        </a:p>
      </dgm:t>
    </dgm:pt>
    <dgm:pt modelId="{30D24AD5-EFFC-4DDC-BB1C-CCF1EB0D6BBF}" type="sibTrans" cxnId="{05EA31A2-EE69-4739-BAC7-3F58587DD864}">
      <dgm:prSet/>
      <dgm:spPr/>
      <dgm:t>
        <a:bodyPr/>
        <a:lstStyle/>
        <a:p>
          <a:endParaRPr lang="en-US"/>
        </a:p>
      </dgm:t>
    </dgm:pt>
    <dgm:pt modelId="{BFE905E6-5A76-4CBD-A15C-2A54467A0882}">
      <dgm:prSet phldrT="[Text]"/>
      <dgm:spPr>
        <a:ln>
          <a:solidFill>
            <a:srgbClr val="D06F1A"/>
          </a:solidFill>
        </a:ln>
      </dgm:spPr>
      <dgm:t>
        <a:bodyPr/>
        <a:lstStyle/>
        <a:p>
          <a:r>
            <a:rPr lang="en-US" dirty="0">
              <a:solidFill>
                <a:schemeClr val="tx1"/>
              </a:solidFill>
            </a:rPr>
            <a:t>Information dissemination (technical briefs)</a:t>
          </a:r>
        </a:p>
      </dgm:t>
    </dgm:pt>
    <dgm:pt modelId="{0A985551-3925-4EE2-A768-FC564167CBCD}" type="parTrans" cxnId="{078574D2-D521-4A05-AA37-A7E2AE376165}">
      <dgm:prSet/>
      <dgm:spPr/>
      <dgm:t>
        <a:bodyPr/>
        <a:lstStyle/>
        <a:p>
          <a:endParaRPr lang="en-US"/>
        </a:p>
      </dgm:t>
    </dgm:pt>
    <dgm:pt modelId="{0B0DBBAF-3AB4-45D6-AB63-20897B1BACCA}" type="sibTrans" cxnId="{078574D2-D521-4A05-AA37-A7E2AE376165}">
      <dgm:prSet/>
      <dgm:spPr/>
      <dgm:t>
        <a:bodyPr/>
        <a:lstStyle/>
        <a:p>
          <a:endParaRPr lang="en-US"/>
        </a:p>
      </dgm:t>
    </dgm:pt>
    <dgm:pt modelId="{1F8D4247-FA91-480B-A09B-90DEE8E4BDD9}">
      <dgm:prSet phldrT="[Text]"/>
      <dgm:spPr>
        <a:ln>
          <a:solidFill>
            <a:srgbClr val="D06F1A"/>
          </a:solidFill>
        </a:ln>
      </dgm:spPr>
      <dgm:t>
        <a:bodyPr/>
        <a:lstStyle/>
        <a:p>
          <a:r>
            <a:rPr lang="en-US" dirty="0">
              <a:solidFill>
                <a:schemeClr val="tx1"/>
              </a:solidFill>
            </a:rPr>
            <a:t>Functionally Equivalent BMP evaluations</a:t>
          </a:r>
        </a:p>
      </dgm:t>
    </dgm:pt>
    <dgm:pt modelId="{2F1BA66A-FFBE-47B4-9CF7-4B88A998D626}" type="parTrans" cxnId="{5519B9B0-5C55-424A-942A-2C72F41E31AA}">
      <dgm:prSet/>
      <dgm:spPr/>
      <dgm:t>
        <a:bodyPr/>
        <a:lstStyle/>
        <a:p>
          <a:endParaRPr lang="en-US"/>
        </a:p>
      </dgm:t>
    </dgm:pt>
    <dgm:pt modelId="{6B55A008-E8F0-4EBC-84B3-20272D0333A9}" type="sibTrans" cxnId="{5519B9B0-5C55-424A-942A-2C72F41E31AA}">
      <dgm:prSet/>
      <dgm:spPr/>
      <dgm:t>
        <a:bodyPr/>
        <a:lstStyle/>
        <a:p>
          <a:endParaRPr lang="en-US"/>
        </a:p>
      </dgm:t>
    </dgm:pt>
    <dgm:pt modelId="{774A7ED7-1848-A046-B32C-76CC3FAB59FE}" type="pres">
      <dgm:prSet presAssocID="{9C1BE395-C5CB-B844-BF23-4E551E4E7EED}" presName="diagram" presStyleCnt="0">
        <dgm:presLayoutVars>
          <dgm:chPref val="1"/>
          <dgm:dir/>
          <dgm:animOne val="branch"/>
          <dgm:animLvl val="lvl"/>
          <dgm:resizeHandles/>
        </dgm:presLayoutVars>
      </dgm:prSet>
      <dgm:spPr/>
    </dgm:pt>
    <dgm:pt modelId="{F59137C4-B1CE-CD44-A713-D7B2F273B81E}" type="pres">
      <dgm:prSet presAssocID="{73264A4F-7747-6A45-9188-607E0A7811C8}" presName="root" presStyleCnt="0"/>
      <dgm:spPr/>
    </dgm:pt>
    <dgm:pt modelId="{344269CE-7090-C74A-AA14-77AE58F3E906}" type="pres">
      <dgm:prSet presAssocID="{73264A4F-7747-6A45-9188-607E0A7811C8}" presName="rootComposite" presStyleCnt="0"/>
      <dgm:spPr/>
    </dgm:pt>
    <dgm:pt modelId="{7C672821-AB4C-EA4E-A59F-B713B91F00C6}" type="pres">
      <dgm:prSet presAssocID="{73264A4F-7747-6A45-9188-607E0A7811C8}" presName="rootText" presStyleLbl="node1" presStyleIdx="0" presStyleCnt="4"/>
      <dgm:spPr/>
    </dgm:pt>
    <dgm:pt modelId="{63AE95C5-E2E7-5442-A182-6B81193C5685}" type="pres">
      <dgm:prSet presAssocID="{73264A4F-7747-6A45-9188-607E0A7811C8}" presName="rootConnector" presStyleLbl="node1" presStyleIdx="0" presStyleCnt="4"/>
      <dgm:spPr/>
    </dgm:pt>
    <dgm:pt modelId="{716B261A-2912-554E-92AC-D3185C056444}" type="pres">
      <dgm:prSet presAssocID="{73264A4F-7747-6A45-9188-607E0A7811C8}" presName="childShape" presStyleCnt="0"/>
      <dgm:spPr/>
    </dgm:pt>
    <dgm:pt modelId="{1309745F-D6E3-084F-B856-A972582A7BDA}" type="pres">
      <dgm:prSet presAssocID="{DC11DE24-0AB7-7648-9889-EB38F83FAD8C}" presName="Name13" presStyleLbl="parChTrans1D2" presStyleIdx="0" presStyleCnt="12"/>
      <dgm:spPr/>
    </dgm:pt>
    <dgm:pt modelId="{5974133F-C8AD-E24E-AFD4-9C8734A64A63}" type="pres">
      <dgm:prSet presAssocID="{83F4A5D2-9B94-7F4F-A7CE-CD549BAF7DE1}" presName="childText" presStyleLbl="bgAcc1" presStyleIdx="0" presStyleCnt="12">
        <dgm:presLayoutVars>
          <dgm:bulletEnabled val="1"/>
        </dgm:presLayoutVars>
      </dgm:prSet>
      <dgm:spPr/>
    </dgm:pt>
    <dgm:pt modelId="{B1021812-EBFD-43A1-B49B-5699B92C29DD}" type="pres">
      <dgm:prSet presAssocID="{7563C114-13B7-4A8A-88BE-153342F894A4}" presName="Name13" presStyleLbl="parChTrans1D2" presStyleIdx="1" presStyleCnt="12"/>
      <dgm:spPr/>
    </dgm:pt>
    <dgm:pt modelId="{15161686-C2DA-4715-AC3D-0ED707A2CEB2}" type="pres">
      <dgm:prSet presAssocID="{93D00AA3-E687-4A9A-B27F-89F6B79BFC63}" presName="childText" presStyleLbl="bgAcc1" presStyleIdx="1" presStyleCnt="12">
        <dgm:presLayoutVars>
          <dgm:bulletEnabled val="1"/>
        </dgm:presLayoutVars>
      </dgm:prSet>
      <dgm:spPr/>
    </dgm:pt>
    <dgm:pt modelId="{1A817192-B783-4699-BFE4-CE61D32F39AD}" type="pres">
      <dgm:prSet presAssocID="{FCC2F2E8-BFA8-4B5F-9EA6-64073A5CF9D1}" presName="Name13" presStyleLbl="parChTrans1D2" presStyleIdx="2" presStyleCnt="12"/>
      <dgm:spPr/>
    </dgm:pt>
    <dgm:pt modelId="{5BDCC45A-E4F8-4CE5-9F6A-EE620BC573C6}" type="pres">
      <dgm:prSet presAssocID="{ECA9743D-F52E-478B-8CB5-E0EB85EF4196}" presName="childText" presStyleLbl="bgAcc1" presStyleIdx="2" presStyleCnt="12">
        <dgm:presLayoutVars>
          <dgm:bulletEnabled val="1"/>
        </dgm:presLayoutVars>
      </dgm:prSet>
      <dgm:spPr/>
    </dgm:pt>
    <dgm:pt modelId="{5DF41D51-A384-C546-90B2-A5FF7E31710D}" type="pres">
      <dgm:prSet presAssocID="{8B037DB4-8589-1144-A4C9-A4C4827E9D73}" presName="root" presStyleCnt="0"/>
      <dgm:spPr/>
    </dgm:pt>
    <dgm:pt modelId="{432B7BE4-6818-BD47-911C-56C2308E0C71}" type="pres">
      <dgm:prSet presAssocID="{8B037DB4-8589-1144-A4C9-A4C4827E9D73}" presName="rootComposite" presStyleCnt="0"/>
      <dgm:spPr/>
    </dgm:pt>
    <dgm:pt modelId="{EC70D14A-B74E-DC43-B6EB-88A3E7D6B224}" type="pres">
      <dgm:prSet presAssocID="{8B037DB4-8589-1144-A4C9-A4C4827E9D73}" presName="rootText" presStyleLbl="node1" presStyleIdx="1" presStyleCnt="4"/>
      <dgm:spPr/>
    </dgm:pt>
    <dgm:pt modelId="{375A6561-2D73-8143-A923-D59D079DA69C}" type="pres">
      <dgm:prSet presAssocID="{8B037DB4-8589-1144-A4C9-A4C4827E9D73}" presName="rootConnector" presStyleLbl="node1" presStyleIdx="1" presStyleCnt="4"/>
      <dgm:spPr/>
    </dgm:pt>
    <dgm:pt modelId="{ADC600E7-F698-5B45-B493-27F9D46A0133}" type="pres">
      <dgm:prSet presAssocID="{8B037DB4-8589-1144-A4C9-A4C4827E9D73}" presName="childShape" presStyleCnt="0"/>
      <dgm:spPr/>
    </dgm:pt>
    <dgm:pt modelId="{5485AA33-2375-5740-9D33-431AF909BABF}" type="pres">
      <dgm:prSet presAssocID="{5B236557-CE6B-A743-B0C0-948A459C3BA2}" presName="Name13" presStyleLbl="parChTrans1D2" presStyleIdx="3" presStyleCnt="12"/>
      <dgm:spPr/>
    </dgm:pt>
    <dgm:pt modelId="{3EB0A8C7-03A9-FB46-B79B-1E7DA2515E9A}" type="pres">
      <dgm:prSet presAssocID="{2C3EBF04-5AFF-2640-8C13-A3D12E22D3C5}" presName="childText" presStyleLbl="bgAcc1" presStyleIdx="3" presStyleCnt="12">
        <dgm:presLayoutVars>
          <dgm:bulletEnabled val="1"/>
        </dgm:presLayoutVars>
      </dgm:prSet>
      <dgm:spPr/>
    </dgm:pt>
    <dgm:pt modelId="{25CC15C6-DE5A-48E7-BF7A-17F81341E229}" type="pres">
      <dgm:prSet presAssocID="{0A985551-3925-4EE2-A768-FC564167CBCD}" presName="Name13" presStyleLbl="parChTrans1D2" presStyleIdx="4" presStyleCnt="12"/>
      <dgm:spPr/>
    </dgm:pt>
    <dgm:pt modelId="{AD0C86F2-0EC2-48C8-A7D5-277EACE2AAC1}" type="pres">
      <dgm:prSet presAssocID="{BFE905E6-5A76-4CBD-A15C-2A54467A0882}" presName="childText" presStyleLbl="bgAcc1" presStyleIdx="4" presStyleCnt="12">
        <dgm:presLayoutVars>
          <dgm:bulletEnabled val="1"/>
        </dgm:presLayoutVars>
      </dgm:prSet>
      <dgm:spPr/>
    </dgm:pt>
    <dgm:pt modelId="{F018FFBF-9E95-4458-9B9E-BA278E84F503}" type="pres">
      <dgm:prSet presAssocID="{2F1BA66A-FFBE-47B4-9CF7-4B88A998D626}" presName="Name13" presStyleLbl="parChTrans1D2" presStyleIdx="5" presStyleCnt="12"/>
      <dgm:spPr/>
    </dgm:pt>
    <dgm:pt modelId="{0E5FC63D-72C6-4BEA-ADAE-C3607680DB1D}" type="pres">
      <dgm:prSet presAssocID="{1F8D4247-FA91-480B-A09B-90DEE8E4BDD9}" presName="childText" presStyleLbl="bgAcc1" presStyleIdx="5" presStyleCnt="12">
        <dgm:presLayoutVars>
          <dgm:bulletEnabled val="1"/>
        </dgm:presLayoutVars>
      </dgm:prSet>
      <dgm:spPr/>
    </dgm:pt>
    <dgm:pt modelId="{D0001DC0-0B69-D244-8F96-804C35E63855}" type="pres">
      <dgm:prSet presAssocID="{FF2C88D0-C504-524D-A194-077FC79FC2F2}" presName="root" presStyleCnt="0"/>
      <dgm:spPr/>
    </dgm:pt>
    <dgm:pt modelId="{D604840C-97F1-0A41-A47D-707E2F3B3F39}" type="pres">
      <dgm:prSet presAssocID="{FF2C88D0-C504-524D-A194-077FC79FC2F2}" presName="rootComposite" presStyleCnt="0"/>
      <dgm:spPr/>
    </dgm:pt>
    <dgm:pt modelId="{BE7B7499-F5C3-344E-8752-ECB7C3B223B0}" type="pres">
      <dgm:prSet presAssocID="{FF2C88D0-C504-524D-A194-077FC79FC2F2}" presName="rootText" presStyleLbl="node1" presStyleIdx="2" presStyleCnt="4"/>
      <dgm:spPr/>
    </dgm:pt>
    <dgm:pt modelId="{EB907518-7705-D04D-A753-98E805B3C11F}" type="pres">
      <dgm:prSet presAssocID="{FF2C88D0-C504-524D-A194-077FC79FC2F2}" presName="rootConnector" presStyleLbl="node1" presStyleIdx="2" presStyleCnt="4"/>
      <dgm:spPr/>
    </dgm:pt>
    <dgm:pt modelId="{61A3BF6F-AA47-154E-89F8-14E04A49D9D0}" type="pres">
      <dgm:prSet presAssocID="{FF2C88D0-C504-524D-A194-077FC79FC2F2}" presName="childShape" presStyleCnt="0"/>
      <dgm:spPr/>
    </dgm:pt>
    <dgm:pt modelId="{79DC5E5A-028A-B543-8CEE-39CB1394A8A4}" type="pres">
      <dgm:prSet presAssocID="{F87AD446-7524-6E4E-9F39-9B26342BC53E}" presName="Name13" presStyleLbl="parChTrans1D2" presStyleIdx="6" presStyleCnt="12"/>
      <dgm:spPr/>
    </dgm:pt>
    <dgm:pt modelId="{1D8C6711-5A1D-2846-9A3B-A529BA7DE656}" type="pres">
      <dgm:prSet presAssocID="{079406C0-AD0F-BE4E-A8B7-77AB1DFC22EA}" presName="childText" presStyleLbl="bgAcc1" presStyleIdx="6" presStyleCnt="12">
        <dgm:presLayoutVars>
          <dgm:bulletEnabled val="1"/>
        </dgm:presLayoutVars>
      </dgm:prSet>
      <dgm:spPr/>
    </dgm:pt>
    <dgm:pt modelId="{E4831EFF-3538-412F-BB3E-1DA422D89654}" type="pres">
      <dgm:prSet presAssocID="{43C83AAD-9F8B-4275-B517-2DEA00FD7FE4}" presName="Name13" presStyleLbl="parChTrans1D2" presStyleIdx="7" presStyleCnt="12"/>
      <dgm:spPr/>
    </dgm:pt>
    <dgm:pt modelId="{210BFEBF-BA76-4F53-B920-4796F3B32EAF}" type="pres">
      <dgm:prSet presAssocID="{6E87CAD0-E97B-4585-8AB8-8D55364BF7BA}" presName="childText" presStyleLbl="bgAcc1" presStyleIdx="7" presStyleCnt="12">
        <dgm:presLayoutVars>
          <dgm:bulletEnabled val="1"/>
        </dgm:presLayoutVars>
      </dgm:prSet>
      <dgm:spPr/>
    </dgm:pt>
    <dgm:pt modelId="{53D4858F-0CC6-4ACE-B303-A64C2C5F9167}" type="pres">
      <dgm:prSet presAssocID="{1862D5AF-259D-4048-BFAD-AA332C109192}" presName="Name13" presStyleLbl="parChTrans1D2" presStyleIdx="8" presStyleCnt="12"/>
      <dgm:spPr/>
    </dgm:pt>
    <dgm:pt modelId="{3FF14B4D-1FC5-4CEE-9542-5403C1A7E81D}" type="pres">
      <dgm:prSet presAssocID="{E6545EAD-79BA-4A34-B4FB-73F8EFAF3B89}" presName="childText" presStyleLbl="bgAcc1" presStyleIdx="8" presStyleCnt="12">
        <dgm:presLayoutVars>
          <dgm:bulletEnabled val="1"/>
        </dgm:presLayoutVars>
      </dgm:prSet>
      <dgm:spPr/>
    </dgm:pt>
    <dgm:pt modelId="{46A2269F-44B5-9A40-8B4B-08BDB8C0336D}" type="pres">
      <dgm:prSet presAssocID="{4BC3D69B-E242-0B4F-8D1A-7D40A8373E19}" presName="root" presStyleCnt="0"/>
      <dgm:spPr/>
    </dgm:pt>
    <dgm:pt modelId="{313935AD-4D15-E143-87CD-7D1F164082AA}" type="pres">
      <dgm:prSet presAssocID="{4BC3D69B-E242-0B4F-8D1A-7D40A8373E19}" presName="rootComposite" presStyleCnt="0"/>
      <dgm:spPr/>
    </dgm:pt>
    <dgm:pt modelId="{0F5F1751-065B-184C-908C-953CA49822FA}" type="pres">
      <dgm:prSet presAssocID="{4BC3D69B-E242-0B4F-8D1A-7D40A8373E19}" presName="rootText" presStyleLbl="node1" presStyleIdx="3" presStyleCnt="4"/>
      <dgm:spPr/>
    </dgm:pt>
    <dgm:pt modelId="{810DB53E-4CDD-5247-BD7C-EF36887FCAF2}" type="pres">
      <dgm:prSet presAssocID="{4BC3D69B-E242-0B4F-8D1A-7D40A8373E19}" presName="rootConnector" presStyleLbl="node1" presStyleIdx="3" presStyleCnt="4"/>
      <dgm:spPr/>
    </dgm:pt>
    <dgm:pt modelId="{0BAB38F4-8D87-D840-A2F9-253FF3AB10B7}" type="pres">
      <dgm:prSet presAssocID="{4BC3D69B-E242-0B4F-8D1A-7D40A8373E19}" presName="childShape" presStyleCnt="0"/>
      <dgm:spPr/>
    </dgm:pt>
    <dgm:pt modelId="{6FA97FBE-5D83-4613-88A7-7D2E75031485}" type="pres">
      <dgm:prSet presAssocID="{E85A93DC-774C-4C7D-AB6D-5B45DFE01449}" presName="Name13" presStyleLbl="parChTrans1D2" presStyleIdx="9" presStyleCnt="12"/>
      <dgm:spPr/>
    </dgm:pt>
    <dgm:pt modelId="{A3E64340-25F6-4DBE-BEE5-8FBA052084C3}" type="pres">
      <dgm:prSet presAssocID="{1F38F516-0E98-4A39-B2DF-0011C6521BAC}" presName="childText" presStyleLbl="bgAcc1" presStyleIdx="9" presStyleCnt="12">
        <dgm:presLayoutVars>
          <dgm:bulletEnabled val="1"/>
        </dgm:presLayoutVars>
      </dgm:prSet>
      <dgm:spPr/>
    </dgm:pt>
    <dgm:pt modelId="{D3E1375E-5BCF-4D69-8697-AC4D334ECB3A}" type="pres">
      <dgm:prSet presAssocID="{4328055D-AA72-42D5-BE95-9FAD3B87AECE}" presName="Name13" presStyleLbl="parChTrans1D2" presStyleIdx="10" presStyleCnt="12"/>
      <dgm:spPr/>
    </dgm:pt>
    <dgm:pt modelId="{7C10E904-70EE-4162-BE36-08862DCC0BD3}" type="pres">
      <dgm:prSet presAssocID="{31FF3FEA-D9E0-4FA2-8C1C-CF2975A28DAE}" presName="childText" presStyleLbl="bgAcc1" presStyleIdx="10" presStyleCnt="12">
        <dgm:presLayoutVars>
          <dgm:bulletEnabled val="1"/>
        </dgm:presLayoutVars>
      </dgm:prSet>
      <dgm:spPr/>
    </dgm:pt>
    <dgm:pt modelId="{9FF81919-DB67-4685-970F-FA91ADB93F94}" type="pres">
      <dgm:prSet presAssocID="{DFCDD036-88CF-4A70-8E5A-F1BFA0661355}" presName="Name13" presStyleLbl="parChTrans1D2" presStyleIdx="11" presStyleCnt="12"/>
      <dgm:spPr/>
    </dgm:pt>
    <dgm:pt modelId="{0DEF5A6D-B65C-4C2E-BBDD-FA2668795B5A}" type="pres">
      <dgm:prSet presAssocID="{DCE7E047-8DB2-41FC-8FC1-3157652C8D9E}" presName="childText" presStyleLbl="bgAcc1" presStyleIdx="11" presStyleCnt="12">
        <dgm:presLayoutVars>
          <dgm:bulletEnabled val="1"/>
        </dgm:presLayoutVars>
      </dgm:prSet>
      <dgm:spPr/>
    </dgm:pt>
  </dgm:ptLst>
  <dgm:cxnLst>
    <dgm:cxn modelId="{DA7AB500-1E81-4B25-9589-E2D23FDF4D1D}" type="presOf" srcId="{F87AD446-7524-6E4E-9F39-9B26342BC53E}" destId="{79DC5E5A-028A-B543-8CEE-39CB1394A8A4}" srcOrd="0" destOrd="0" presId="urn:microsoft.com/office/officeart/2005/8/layout/hierarchy3"/>
    <dgm:cxn modelId="{567DF30A-1A40-4711-85F9-5426790AAFA0}" type="presOf" srcId="{4BC3D69B-E242-0B4F-8D1A-7D40A8373E19}" destId="{0F5F1751-065B-184C-908C-953CA49822FA}" srcOrd="0" destOrd="0" presId="urn:microsoft.com/office/officeart/2005/8/layout/hierarchy3"/>
    <dgm:cxn modelId="{E1011620-BBD6-4B22-908A-2AA0F4FB6272}" type="presOf" srcId="{8B037DB4-8589-1144-A4C9-A4C4827E9D73}" destId="{375A6561-2D73-8143-A923-D59D079DA69C}" srcOrd="1" destOrd="0" presId="urn:microsoft.com/office/officeart/2005/8/layout/hierarchy3"/>
    <dgm:cxn modelId="{BFB17F24-004F-F14C-A5E0-B44787B5EF5A}" srcId="{8B037DB4-8589-1144-A4C9-A4C4827E9D73}" destId="{2C3EBF04-5AFF-2640-8C13-A3D12E22D3C5}" srcOrd="0" destOrd="0" parTransId="{5B236557-CE6B-A743-B0C0-948A459C3BA2}" sibTransId="{FC5E7CDE-E86F-FA41-B20D-D07FFCE14C3C}"/>
    <dgm:cxn modelId="{F6F63535-860A-45BA-A53D-83E3080EF885}" type="presOf" srcId="{1F38F516-0E98-4A39-B2DF-0011C6521BAC}" destId="{A3E64340-25F6-4DBE-BEE5-8FBA052084C3}" srcOrd="0" destOrd="0" presId="urn:microsoft.com/office/officeart/2005/8/layout/hierarchy3"/>
    <dgm:cxn modelId="{A9D4E75B-DA0F-40C6-817B-AB297176F68A}" type="presOf" srcId="{FCC2F2E8-BFA8-4B5F-9EA6-64073A5CF9D1}" destId="{1A817192-B783-4699-BFE4-CE61D32F39AD}" srcOrd="0" destOrd="0" presId="urn:microsoft.com/office/officeart/2005/8/layout/hierarchy3"/>
    <dgm:cxn modelId="{B76A125D-21C8-421B-8746-2720D7AF11C2}" srcId="{4BC3D69B-E242-0B4F-8D1A-7D40A8373E19}" destId="{31FF3FEA-D9E0-4FA2-8C1C-CF2975A28DAE}" srcOrd="1" destOrd="0" parTransId="{4328055D-AA72-42D5-BE95-9FAD3B87AECE}" sibTransId="{3BACF9D2-1872-4535-BBBB-5F7A2FFAEC8B}"/>
    <dgm:cxn modelId="{4B0EF363-1640-427A-AE14-EB5DBEF95583}" type="presOf" srcId="{DC11DE24-0AB7-7648-9889-EB38F83FAD8C}" destId="{1309745F-D6E3-084F-B856-A972582A7BDA}" srcOrd="0" destOrd="0" presId="urn:microsoft.com/office/officeart/2005/8/layout/hierarchy3"/>
    <dgm:cxn modelId="{384FBD45-893E-4521-A11D-8948CFF674B1}" srcId="{73264A4F-7747-6A45-9188-607E0A7811C8}" destId="{93D00AA3-E687-4A9A-B27F-89F6B79BFC63}" srcOrd="1" destOrd="0" parTransId="{7563C114-13B7-4A8A-88BE-153342F894A4}" sibTransId="{CE64468B-AEAD-4007-8AB9-6CD41402C3F9}"/>
    <dgm:cxn modelId="{8F95F367-C1FE-4A5E-80FB-08B01C177ECE}" type="presOf" srcId="{7563C114-13B7-4A8A-88BE-153342F894A4}" destId="{B1021812-EBFD-43A1-B49B-5699B92C29DD}" srcOrd="0" destOrd="0" presId="urn:microsoft.com/office/officeart/2005/8/layout/hierarchy3"/>
    <dgm:cxn modelId="{DE686A6C-8E24-4C67-A8BE-497C9573E330}" type="presOf" srcId="{2F1BA66A-FFBE-47B4-9CF7-4B88A998D626}" destId="{F018FFBF-9E95-4458-9B9E-BA278E84F503}" srcOrd="0" destOrd="0" presId="urn:microsoft.com/office/officeart/2005/8/layout/hierarchy3"/>
    <dgm:cxn modelId="{F653E94C-7A56-4B5F-8B8E-9332B5426A95}" type="presOf" srcId="{31FF3FEA-D9E0-4FA2-8C1C-CF2975A28DAE}" destId="{7C10E904-70EE-4162-BE36-08862DCC0BD3}" srcOrd="0" destOrd="0" presId="urn:microsoft.com/office/officeart/2005/8/layout/hierarchy3"/>
    <dgm:cxn modelId="{C795AD57-913F-4FC3-A555-6E35DE2148BB}" type="presOf" srcId="{43C83AAD-9F8B-4275-B517-2DEA00FD7FE4}" destId="{E4831EFF-3538-412F-BB3E-1DA422D89654}" srcOrd="0" destOrd="0" presId="urn:microsoft.com/office/officeart/2005/8/layout/hierarchy3"/>
    <dgm:cxn modelId="{86BAC958-2BBA-D945-82AE-98ED48DFA2AB}" srcId="{73264A4F-7747-6A45-9188-607E0A7811C8}" destId="{83F4A5D2-9B94-7F4F-A7CE-CD549BAF7DE1}" srcOrd="0" destOrd="0" parTransId="{DC11DE24-0AB7-7648-9889-EB38F83FAD8C}" sibTransId="{8704E1CC-B5AD-124E-9926-22BADB570E36}"/>
    <dgm:cxn modelId="{443EE678-5FED-472E-A71F-6B2E22FE2746}" type="presOf" srcId="{DFCDD036-88CF-4A70-8E5A-F1BFA0661355}" destId="{9FF81919-DB67-4685-970F-FA91ADB93F94}" srcOrd="0" destOrd="0" presId="urn:microsoft.com/office/officeart/2005/8/layout/hierarchy3"/>
    <dgm:cxn modelId="{4146825A-10A8-4808-A321-63FE79B81B2E}" type="presOf" srcId="{1F8D4247-FA91-480B-A09B-90DEE8E4BDD9}" destId="{0E5FC63D-72C6-4BEA-ADAE-C3607680DB1D}" srcOrd="0" destOrd="0" presId="urn:microsoft.com/office/officeart/2005/8/layout/hierarchy3"/>
    <dgm:cxn modelId="{613E4C7B-FE93-4CB5-83F1-637CF0B2E492}" type="presOf" srcId="{8B037DB4-8589-1144-A4C9-A4C4827E9D73}" destId="{EC70D14A-B74E-DC43-B6EB-88A3E7D6B224}" srcOrd="0" destOrd="0" presId="urn:microsoft.com/office/officeart/2005/8/layout/hierarchy3"/>
    <dgm:cxn modelId="{C666F87B-8A36-4612-AA60-33B6C8073BF7}" srcId="{FF2C88D0-C504-524D-A194-077FC79FC2F2}" destId="{E6545EAD-79BA-4A34-B4FB-73F8EFAF3B89}" srcOrd="2" destOrd="0" parTransId="{1862D5AF-259D-4048-BFAD-AA332C109192}" sibTransId="{6F4BFBA8-A732-4068-B692-5E39102BE1F0}"/>
    <dgm:cxn modelId="{DB11847D-F640-4305-9C7A-9BC4D271BFEF}" type="presOf" srcId="{079406C0-AD0F-BE4E-A8B7-77AB1DFC22EA}" destId="{1D8C6711-5A1D-2846-9A3B-A529BA7DE656}" srcOrd="0" destOrd="0" presId="urn:microsoft.com/office/officeart/2005/8/layout/hierarchy3"/>
    <dgm:cxn modelId="{DD566685-9481-ED4C-B5FC-D8500DF281FE}" srcId="{9C1BE395-C5CB-B844-BF23-4E551E4E7EED}" destId="{FF2C88D0-C504-524D-A194-077FC79FC2F2}" srcOrd="2" destOrd="0" parTransId="{1AC2F753-C20F-D64D-954B-274D177A5320}" sibTransId="{2EC17D1A-1D07-C74B-9BDD-CEAC8408EC87}"/>
    <dgm:cxn modelId="{A265C685-91A7-4EFC-B53B-31A408DA53A4}" type="presOf" srcId="{5B236557-CE6B-A743-B0C0-948A459C3BA2}" destId="{5485AA33-2375-5740-9D33-431AF909BABF}" srcOrd="0" destOrd="0" presId="urn:microsoft.com/office/officeart/2005/8/layout/hierarchy3"/>
    <dgm:cxn modelId="{248FAD87-327B-4655-8068-5DD7A5132E99}" type="presOf" srcId="{9C1BE395-C5CB-B844-BF23-4E551E4E7EED}" destId="{774A7ED7-1848-A046-B32C-76CC3FAB59FE}" srcOrd="0" destOrd="0" presId="urn:microsoft.com/office/officeart/2005/8/layout/hierarchy3"/>
    <dgm:cxn modelId="{57EA1591-EA68-40DC-A712-313E3C9A9FBD}" type="presOf" srcId="{73264A4F-7747-6A45-9188-607E0A7811C8}" destId="{63AE95C5-E2E7-5442-A182-6B81193C5685}" srcOrd="1" destOrd="0" presId="urn:microsoft.com/office/officeart/2005/8/layout/hierarchy3"/>
    <dgm:cxn modelId="{615F7299-B85A-4DA7-8CFD-779367EC2C15}" type="presOf" srcId="{73264A4F-7747-6A45-9188-607E0A7811C8}" destId="{7C672821-AB4C-EA4E-A59F-B713B91F00C6}" srcOrd="0" destOrd="0" presId="urn:microsoft.com/office/officeart/2005/8/layout/hierarchy3"/>
    <dgm:cxn modelId="{B696F69B-8EF1-4DBB-A988-F552720DF5F0}" type="presOf" srcId="{FF2C88D0-C504-524D-A194-077FC79FC2F2}" destId="{BE7B7499-F5C3-344E-8752-ECB7C3B223B0}" srcOrd="0" destOrd="0" presId="urn:microsoft.com/office/officeart/2005/8/layout/hierarchy3"/>
    <dgm:cxn modelId="{E9EE899E-1CD1-4B38-BF5E-59942DE12AA2}" type="presOf" srcId="{83F4A5D2-9B94-7F4F-A7CE-CD549BAF7DE1}" destId="{5974133F-C8AD-E24E-AFD4-9C8734A64A63}" srcOrd="0" destOrd="0" presId="urn:microsoft.com/office/officeart/2005/8/layout/hierarchy3"/>
    <dgm:cxn modelId="{05EA31A2-EE69-4739-BAC7-3F58587DD864}" srcId="{FF2C88D0-C504-524D-A194-077FC79FC2F2}" destId="{6E87CAD0-E97B-4585-8AB8-8D55364BF7BA}" srcOrd="1" destOrd="0" parTransId="{43C83AAD-9F8B-4275-B517-2DEA00FD7FE4}" sibTransId="{30D24AD5-EFFC-4DDC-BB1C-CCF1EB0D6BBF}"/>
    <dgm:cxn modelId="{FC3130A5-6690-4624-8A62-14C710ACCCD4}" srcId="{73264A4F-7747-6A45-9188-607E0A7811C8}" destId="{ECA9743D-F52E-478B-8CB5-E0EB85EF4196}" srcOrd="2" destOrd="0" parTransId="{FCC2F2E8-BFA8-4B5F-9EA6-64073A5CF9D1}" sibTransId="{EE69F44B-A46A-4CC8-BB48-4C4FA6F4F422}"/>
    <dgm:cxn modelId="{C79F28A6-B70B-49DC-82E9-C96497FC6F96}" type="presOf" srcId="{1862D5AF-259D-4048-BFAD-AA332C109192}" destId="{53D4858F-0CC6-4ACE-B303-A64C2C5F9167}" srcOrd="0" destOrd="0" presId="urn:microsoft.com/office/officeart/2005/8/layout/hierarchy3"/>
    <dgm:cxn modelId="{5519B9B0-5C55-424A-942A-2C72F41E31AA}" srcId="{8B037DB4-8589-1144-A4C9-A4C4827E9D73}" destId="{1F8D4247-FA91-480B-A09B-90DEE8E4BDD9}" srcOrd="2" destOrd="0" parTransId="{2F1BA66A-FFBE-47B4-9CF7-4B88A998D626}" sibTransId="{6B55A008-E8F0-4EBC-84B3-20272D0333A9}"/>
    <dgm:cxn modelId="{5AC13BB4-3450-4842-9EDE-D692ED2C5BB1}" type="presOf" srcId="{4328055D-AA72-42D5-BE95-9FAD3B87AECE}" destId="{D3E1375E-5BCF-4D69-8697-AC4D334ECB3A}" srcOrd="0" destOrd="0" presId="urn:microsoft.com/office/officeart/2005/8/layout/hierarchy3"/>
    <dgm:cxn modelId="{D8E469BB-3BD6-49D3-92C9-59650711017D}" type="presOf" srcId="{93D00AA3-E687-4A9A-B27F-89F6B79BFC63}" destId="{15161686-C2DA-4715-AC3D-0ED707A2CEB2}" srcOrd="0" destOrd="0" presId="urn:microsoft.com/office/officeart/2005/8/layout/hierarchy3"/>
    <dgm:cxn modelId="{D460D2C0-9925-4BAF-9242-E6BA659AB395}" type="presOf" srcId="{6E87CAD0-E97B-4585-8AB8-8D55364BF7BA}" destId="{210BFEBF-BA76-4F53-B920-4796F3B32EAF}" srcOrd="0" destOrd="0" presId="urn:microsoft.com/office/officeart/2005/8/layout/hierarchy3"/>
    <dgm:cxn modelId="{C6A74FC1-194C-4A04-9071-EB599FD042AE}" type="presOf" srcId="{E6545EAD-79BA-4A34-B4FB-73F8EFAF3B89}" destId="{3FF14B4D-1FC5-4CEE-9542-5403C1A7E81D}" srcOrd="0" destOrd="0" presId="urn:microsoft.com/office/officeart/2005/8/layout/hierarchy3"/>
    <dgm:cxn modelId="{7DD64CC2-CB92-4B61-A599-67CEE2CFD591}" srcId="{4BC3D69B-E242-0B4F-8D1A-7D40A8373E19}" destId="{1F38F516-0E98-4A39-B2DF-0011C6521BAC}" srcOrd="0" destOrd="0" parTransId="{E85A93DC-774C-4C7D-AB6D-5B45DFE01449}" sibTransId="{ADD5B889-39FD-4E66-8653-D5053EF1F2B7}"/>
    <dgm:cxn modelId="{F53D4AC3-27E1-6242-99F6-43E4B891CE24}" srcId="{9C1BE395-C5CB-B844-BF23-4E551E4E7EED}" destId="{8B037DB4-8589-1144-A4C9-A4C4827E9D73}" srcOrd="1" destOrd="0" parTransId="{05F41835-C4A2-DF4D-A362-73808CE843BC}" sibTransId="{10627AF1-8819-A745-9E1F-8887A22FDA48}"/>
    <dgm:cxn modelId="{44B528CD-F61A-C24A-A163-7345C2D08A6C}" srcId="{FF2C88D0-C504-524D-A194-077FC79FC2F2}" destId="{079406C0-AD0F-BE4E-A8B7-77AB1DFC22EA}" srcOrd="0" destOrd="0" parTransId="{F87AD446-7524-6E4E-9F39-9B26342BC53E}" sibTransId="{7EA7274C-AC9F-0147-81C8-1581E6814A0F}"/>
    <dgm:cxn modelId="{1F9695D0-441C-491C-BFEE-93EFAC706F8A}" type="presOf" srcId="{ECA9743D-F52E-478B-8CB5-E0EB85EF4196}" destId="{5BDCC45A-E4F8-4CE5-9F6A-EE620BC573C6}" srcOrd="0" destOrd="0" presId="urn:microsoft.com/office/officeart/2005/8/layout/hierarchy3"/>
    <dgm:cxn modelId="{D816FDD1-2CAC-466A-9BC3-B88B2782E34E}" type="presOf" srcId="{FF2C88D0-C504-524D-A194-077FC79FC2F2}" destId="{EB907518-7705-D04D-A753-98E805B3C11F}" srcOrd="1" destOrd="0" presId="urn:microsoft.com/office/officeart/2005/8/layout/hierarchy3"/>
    <dgm:cxn modelId="{078574D2-D521-4A05-AA37-A7E2AE376165}" srcId="{8B037DB4-8589-1144-A4C9-A4C4827E9D73}" destId="{BFE905E6-5A76-4CBD-A15C-2A54467A0882}" srcOrd="1" destOrd="0" parTransId="{0A985551-3925-4EE2-A768-FC564167CBCD}" sibTransId="{0B0DBBAF-3AB4-45D6-AB63-20897B1BACCA}"/>
    <dgm:cxn modelId="{DBA026D5-6389-42E2-903A-9A9B3EDC6DCE}" srcId="{4BC3D69B-E242-0B4F-8D1A-7D40A8373E19}" destId="{DCE7E047-8DB2-41FC-8FC1-3157652C8D9E}" srcOrd="2" destOrd="0" parTransId="{DFCDD036-88CF-4A70-8E5A-F1BFA0661355}" sibTransId="{A5491475-9DC4-4DFE-A25D-4CC949B68314}"/>
    <dgm:cxn modelId="{DA4728DF-7A03-E54F-9492-EAC8FA9AF067}" srcId="{9C1BE395-C5CB-B844-BF23-4E551E4E7EED}" destId="{4BC3D69B-E242-0B4F-8D1A-7D40A8373E19}" srcOrd="3" destOrd="0" parTransId="{0363740A-2645-B145-8CAE-77D5C97FCAD7}" sibTransId="{B2ACD448-FD18-C048-95C5-3A055CFE965B}"/>
    <dgm:cxn modelId="{3D77C9E0-3B15-DC40-B927-6F0D1AE8CF5F}" srcId="{9C1BE395-C5CB-B844-BF23-4E551E4E7EED}" destId="{73264A4F-7747-6A45-9188-607E0A7811C8}" srcOrd="0" destOrd="0" parTransId="{93BC2F5E-E7E8-0149-BB96-6B8047B12A30}" sibTransId="{97C8F540-A117-9548-B5CD-7C14AF030071}"/>
    <dgm:cxn modelId="{2EC684EA-6A80-4B74-8A10-09BC8CB04050}" type="presOf" srcId="{E85A93DC-774C-4C7D-AB6D-5B45DFE01449}" destId="{6FA97FBE-5D83-4613-88A7-7D2E75031485}" srcOrd="0" destOrd="0" presId="urn:microsoft.com/office/officeart/2005/8/layout/hierarchy3"/>
    <dgm:cxn modelId="{E61C50EB-39BB-4821-A5CD-6263E3775618}" type="presOf" srcId="{BFE905E6-5A76-4CBD-A15C-2A54467A0882}" destId="{AD0C86F2-0EC2-48C8-A7D5-277EACE2AAC1}" srcOrd="0" destOrd="0" presId="urn:microsoft.com/office/officeart/2005/8/layout/hierarchy3"/>
    <dgm:cxn modelId="{BDFC74F5-07C0-4F70-AF38-171FC767DDB8}" type="presOf" srcId="{0A985551-3925-4EE2-A768-FC564167CBCD}" destId="{25CC15C6-DE5A-48E7-BF7A-17F81341E229}" srcOrd="0" destOrd="0" presId="urn:microsoft.com/office/officeart/2005/8/layout/hierarchy3"/>
    <dgm:cxn modelId="{69754BF7-D831-446E-8846-22273B08D3FA}" type="presOf" srcId="{2C3EBF04-5AFF-2640-8C13-A3D12E22D3C5}" destId="{3EB0A8C7-03A9-FB46-B79B-1E7DA2515E9A}" srcOrd="0" destOrd="0" presId="urn:microsoft.com/office/officeart/2005/8/layout/hierarchy3"/>
    <dgm:cxn modelId="{559A4BFB-D8DE-4A31-BD5D-FC03198A94AB}" type="presOf" srcId="{DCE7E047-8DB2-41FC-8FC1-3157652C8D9E}" destId="{0DEF5A6D-B65C-4C2E-BBDD-FA2668795B5A}" srcOrd="0" destOrd="0" presId="urn:microsoft.com/office/officeart/2005/8/layout/hierarchy3"/>
    <dgm:cxn modelId="{2C8AC4FB-198B-4750-9FF1-2C77FAA5FE7F}" type="presOf" srcId="{4BC3D69B-E242-0B4F-8D1A-7D40A8373E19}" destId="{810DB53E-4CDD-5247-BD7C-EF36887FCAF2}" srcOrd="1" destOrd="0" presId="urn:microsoft.com/office/officeart/2005/8/layout/hierarchy3"/>
    <dgm:cxn modelId="{E838D04B-7C22-419E-A415-65AB6BEE0990}" type="presParOf" srcId="{774A7ED7-1848-A046-B32C-76CC3FAB59FE}" destId="{F59137C4-B1CE-CD44-A713-D7B2F273B81E}" srcOrd="0" destOrd="0" presId="urn:microsoft.com/office/officeart/2005/8/layout/hierarchy3"/>
    <dgm:cxn modelId="{36B55489-48F0-4E70-B5B5-F17350419AA2}" type="presParOf" srcId="{F59137C4-B1CE-CD44-A713-D7B2F273B81E}" destId="{344269CE-7090-C74A-AA14-77AE58F3E906}" srcOrd="0" destOrd="0" presId="urn:microsoft.com/office/officeart/2005/8/layout/hierarchy3"/>
    <dgm:cxn modelId="{8D62FC64-AC62-450F-A6E8-1A2A6A3AA3BA}" type="presParOf" srcId="{344269CE-7090-C74A-AA14-77AE58F3E906}" destId="{7C672821-AB4C-EA4E-A59F-B713B91F00C6}" srcOrd="0" destOrd="0" presId="urn:microsoft.com/office/officeart/2005/8/layout/hierarchy3"/>
    <dgm:cxn modelId="{83141BAD-6E5F-4242-9CD8-497360ECF90F}" type="presParOf" srcId="{344269CE-7090-C74A-AA14-77AE58F3E906}" destId="{63AE95C5-E2E7-5442-A182-6B81193C5685}" srcOrd="1" destOrd="0" presId="urn:microsoft.com/office/officeart/2005/8/layout/hierarchy3"/>
    <dgm:cxn modelId="{28D1FB70-09C9-433A-825C-50EDA54A8A56}" type="presParOf" srcId="{F59137C4-B1CE-CD44-A713-D7B2F273B81E}" destId="{716B261A-2912-554E-92AC-D3185C056444}" srcOrd="1" destOrd="0" presId="urn:microsoft.com/office/officeart/2005/8/layout/hierarchy3"/>
    <dgm:cxn modelId="{83184EFF-ACBD-458D-9927-83C95DF8BDE4}" type="presParOf" srcId="{716B261A-2912-554E-92AC-D3185C056444}" destId="{1309745F-D6E3-084F-B856-A972582A7BDA}" srcOrd="0" destOrd="0" presId="urn:microsoft.com/office/officeart/2005/8/layout/hierarchy3"/>
    <dgm:cxn modelId="{7EFBCF48-A2EA-40B0-8DC0-D1AFF0A540A0}" type="presParOf" srcId="{716B261A-2912-554E-92AC-D3185C056444}" destId="{5974133F-C8AD-E24E-AFD4-9C8734A64A63}" srcOrd="1" destOrd="0" presId="urn:microsoft.com/office/officeart/2005/8/layout/hierarchy3"/>
    <dgm:cxn modelId="{4285E1DD-3DB4-4F1A-8419-42FED7A65410}" type="presParOf" srcId="{716B261A-2912-554E-92AC-D3185C056444}" destId="{B1021812-EBFD-43A1-B49B-5699B92C29DD}" srcOrd="2" destOrd="0" presId="urn:microsoft.com/office/officeart/2005/8/layout/hierarchy3"/>
    <dgm:cxn modelId="{8EAACBA1-F439-4105-8A8D-9163D4812936}" type="presParOf" srcId="{716B261A-2912-554E-92AC-D3185C056444}" destId="{15161686-C2DA-4715-AC3D-0ED707A2CEB2}" srcOrd="3" destOrd="0" presId="urn:microsoft.com/office/officeart/2005/8/layout/hierarchy3"/>
    <dgm:cxn modelId="{17AF08F3-A895-4A16-80AD-7896AE205DD6}" type="presParOf" srcId="{716B261A-2912-554E-92AC-D3185C056444}" destId="{1A817192-B783-4699-BFE4-CE61D32F39AD}" srcOrd="4" destOrd="0" presId="urn:microsoft.com/office/officeart/2005/8/layout/hierarchy3"/>
    <dgm:cxn modelId="{44A5883B-CEF5-49CD-AB84-28A5EBFFCD1F}" type="presParOf" srcId="{716B261A-2912-554E-92AC-D3185C056444}" destId="{5BDCC45A-E4F8-4CE5-9F6A-EE620BC573C6}" srcOrd="5" destOrd="0" presId="urn:microsoft.com/office/officeart/2005/8/layout/hierarchy3"/>
    <dgm:cxn modelId="{CE18C75B-6246-48CA-9334-8CBEC2CC7BCB}" type="presParOf" srcId="{774A7ED7-1848-A046-B32C-76CC3FAB59FE}" destId="{5DF41D51-A384-C546-90B2-A5FF7E31710D}" srcOrd="1" destOrd="0" presId="urn:microsoft.com/office/officeart/2005/8/layout/hierarchy3"/>
    <dgm:cxn modelId="{8C77DE1E-D733-45BB-8334-67A65806681C}" type="presParOf" srcId="{5DF41D51-A384-C546-90B2-A5FF7E31710D}" destId="{432B7BE4-6818-BD47-911C-56C2308E0C71}" srcOrd="0" destOrd="0" presId="urn:microsoft.com/office/officeart/2005/8/layout/hierarchy3"/>
    <dgm:cxn modelId="{9C2A6428-2B27-4F1E-A278-A5064927421D}" type="presParOf" srcId="{432B7BE4-6818-BD47-911C-56C2308E0C71}" destId="{EC70D14A-B74E-DC43-B6EB-88A3E7D6B224}" srcOrd="0" destOrd="0" presId="urn:microsoft.com/office/officeart/2005/8/layout/hierarchy3"/>
    <dgm:cxn modelId="{7855455E-0101-4DBD-9902-E7D76E010CD4}" type="presParOf" srcId="{432B7BE4-6818-BD47-911C-56C2308E0C71}" destId="{375A6561-2D73-8143-A923-D59D079DA69C}" srcOrd="1" destOrd="0" presId="urn:microsoft.com/office/officeart/2005/8/layout/hierarchy3"/>
    <dgm:cxn modelId="{46869A32-5DFE-4EE0-BF26-596C28F031E0}" type="presParOf" srcId="{5DF41D51-A384-C546-90B2-A5FF7E31710D}" destId="{ADC600E7-F698-5B45-B493-27F9D46A0133}" srcOrd="1" destOrd="0" presId="urn:microsoft.com/office/officeart/2005/8/layout/hierarchy3"/>
    <dgm:cxn modelId="{3EDD3FE4-3FDE-4CAD-B57F-BA8026101282}" type="presParOf" srcId="{ADC600E7-F698-5B45-B493-27F9D46A0133}" destId="{5485AA33-2375-5740-9D33-431AF909BABF}" srcOrd="0" destOrd="0" presId="urn:microsoft.com/office/officeart/2005/8/layout/hierarchy3"/>
    <dgm:cxn modelId="{5FA9F8CE-E43F-46DB-BFA7-F86F69E05C0E}" type="presParOf" srcId="{ADC600E7-F698-5B45-B493-27F9D46A0133}" destId="{3EB0A8C7-03A9-FB46-B79B-1E7DA2515E9A}" srcOrd="1" destOrd="0" presId="urn:microsoft.com/office/officeart/2005/8/layout/hierarchy3"/>
    <dgm:cxn modelId="{BB2FD710-DDD5-4160-B6A3-EE4C117477E0}" type="presParOf" srcId="{ADC600E7-F698-5B45-B493-27F9D46A0133}" destId="{25CC15C6-DE5A-48E7-BF7A-17F81341E229}" srcOrd="2" destOrd="0" presId="urn:microsoft.com/office/officeart/2005/8/layout/hierarchy3"/>
    <dgm:cxn modelId="{514519B9-588C-4832-9491-296F9FD02117}" type="presParOf" srcId="{ADC600E7-F698-5B45-B493-27F9D46A0133}" destId="{AD0C86F2-0EC2-48C8-A7D5-277EACE2AAC1}" srcOrd="3" destOrd="0" presId="urn:microsoft.com/office/officeart/2005/8/layout/hierarchy3"/>
    <dgm:cxn modelId="{15657558-0366-4472-ACF9-35FB5B9E0BFC}" type="presParOf" srcId="{ADC600E7-F698-5B45-B493-27F9D46A0133}" destId="{F018FFBF-9E95-4458-9B9E-BA278E84F503}" srcOrd="4" destOrd="0" presId="urn:microsoft.com/office/officeart/2005/8/layout/hierarchy3"/>
    <dgm:cxn modelId="{CC37DB0C-0CA7-472D-955B-3993061C9A52}" type="presParOf" srcId="{ADC600E7-F698-5B45-B493-27F9D46A0133}" destId="{0E5FC63D-72C6-4BEA-ADAE-C3607680DB1D}" srcOrd="5" destOrd="0" presId="urn:microsoft.com/office/officeart/2005/8/layout/hierarchy3"/>
    <dgm:cxn modelId="{63F7AC99-65E0-4DA4-931A-6CD89057E6D1}" type="presParOf" srcId="{774A7ED7-1848-A046-B32C-76CC3FAB59FE}" destId="{D0001DC0-0B69-D244-8F96-804C35E63855}" srcOrd="2" destOrd="0" presId="urn:microsoft.com/office/officeart/2005/8/layout/hierarchy3"/>
    <dgm:cxn modelId="{D918D7CD-8121-4E4A-93D4-6E71A7BC4230}" type="presParOf" srcId="{D0001DC0-0B69-D244-8F96-804C35E63855}" destId="{D604840C-97F1-0A41-A47D-707E2F3B3F39}" srcOrd="0" destOrd="0" presId="urn:microsoft.com/office/officeart/2005/8/layout/hierarchy3"/>
    <dgm:cxn modelId="{A5AAEC94-B476-4DCE-A4C1-FCFAEBB9B08B}" type="presParOf" srcId="{D604840C-97F1-0A41-A47D-707E2F3B3F39}" destId="{BE7B7499-F5C3-344E-8752-ECB7C3B223B0}" srcOrd="0" destOrd="0" presId="urn:microsoft.com/office/officeart/2005/8/layout/hierarchy3"/>
    <dgm:cxn modelId="{5476D75D-0B74-4FC4-A499-A37E57A75111}" type="presParOf" srcId="{D604840C-97F1-0A41-A47D-707E2F3B3F39}" destId="{EB907518-7705-D04D-A753-98E805B3C11F}" srcOrd="1" destOrd="0" presId="urn:microsoft.com/office/officeart/2005/8/layout/hierarchy3"/>
    <dgm:cxn modelId="{7D7F2600-FAAE-4B37-B1AD-84B26F675FE5}" type="presParOf" srcId="{D0001DC0-0B69-D244-8F96-804C35E63855}" destId="{61A3BF6F-AA47-154E-89F8-14E04A49D9D0}" srcOrd="1" destOrd="0" presId="urn:microsoft.com/office/officeart/2005/8/layout/hierarchy3"/>
    <dgm:cxn modelId="{BDF93C60-67F5-4810-96D5-00C0C37DF4FE}" type="presParOf" srcId="{61A3BF6F-AA47-154E-89F8-14E04A49D9D0}" destId="{79DC5E5A-028A-B543-8CEE-39CB1394A8A4}" srcOrd="0" destOrd="0" presId="urn:microsoft.com/office/officeart/2005/8/layout/hierarchy3"/>
    <dgm:cxn modelId="{B58E64D7-0EE8-40E6-9B15-34ADB7B26D65}" type="presParOf" srcId="{61A3BF6F-AA47-154E-89F8-14E04A49D9D0}" destId="{1D8C6711-5A1D-2846-9A3B-A529BA7DE656}" srcOrd="1" destOrd="0" presId="urn:microsoft.com/office/officeart/2005/8/layout/hierarchy3"/>
    <dgm:cxn modelId="{8F9CF97F-9B3D-4228-A883-DD3E6C51DC29}" type="presParOf" srcId="{61A3BF6F-AA47-154E-89F8-14E04A49D9D0}" destId="{E4831EFF-3538-412F-BB3E-1DA422D89654}" srcOrd="2" destOrd="0" presId="urn:microsoft.com/office/officeart/2005/8/layout/hierarchy3"/>
    <dgm:cxn modelId="{B4642901-DD93-44F3-BA52-459DE2F99DB4}" type="presParOf" srcId="{61A3BF6F-AA47-154E-89F8-14E04A49D9D0}" destId="{210BFEBF-BA76-4F53-B920-4796F3B32EAF}" srcOrd="3" destOrd="0" presId="urn:microsoft.com/office/officeart/2005/8/layout/hierarchy3"/>
    <dgm:cxn modelId="{312BB2E8-7573-4376-963D-30CEC077D065}" type="presParOf" srcId="{61A3BF6F-AA47-154E-89F8-14E04A49D9D0}" destId="{53D4858F-0CC6-4ACE-B303-A64C2C5F9167}" srcOrd="4" destOrd="0" presId="urn:microsoft.com/office/officeart/2005/8/layout/hierarchy3"/>
    <dgm:cxn modelId="{3E300EB0-B0C1-477E-8118-74DD398FAC51}" type="presParOf" srcId="{61A3BF6F-AA47-154E-89F8-14E04A49D9D0}" destId="{3FF14B4D-1FC5-4CEE-9542-5403C1A7E81D}" srcOrd="5" destOrd="0" presId="urn:microsoft.com/office/officeart/2005/8/layout/hierarchy3"/>
    <dgm:cxn modelId="{CFCC063D-1E23-4383-B252-71ED759C3C52}" type="presParOf" srcId="{774A7ED7-1848-A046-B32C-76CC3FAB59FE}" destId="{46A2269F-44B5-9A40-8B4B-08BDB8C0336D}" srcOrd="3" destOrd="0" presId="urn:microsoft.com/office/officeart/2005/8/layout/hierarchy3"/>
    <dgm:cxn modelId="{01D31B98-62B0-4897-B942-621760A8A5B8}" type="presParOf" srcId="{46A2269F-44B5-9A40-8B4B-08BDB8C0336D}" destId="{313935AD-4D15-E143-87CD-7D1F164082AA}" srcOrd="0" destOrd="0" presId="urn:microsoft.com/office/officeart/2005/8/layout/hierarchy3"/>
    <dgm:cxn modelId="{1F35DCC1-E4DA-43DE-AE9B-68A88BFE5F3E}" type="presParOf" srcId="{313935AD-4D15-E143-87CD-7D1F164082AA}" destId="{0F5F1751-065B-184C-908C-953CA49822FA}" srcOrd="0" destOrd="0" presId="urn:microsoft.com/office/officeart/2005/8/layout/hierarchy3"/>
    <dgm:cxn modelId="{D8148B72-E102-41E2-95B7-D337FBEA04BD}" type="presParOf" srcId="{313935AD-4D15-E143-87CD-7D1F164082AA}" destId="{810DB53E-4CDD-5247-BD7C-EF36887FCAF2}" srcOrd="1" destOrd="0" presId="urn:microsoft.com/office/officeart/2005/8/layout/hierarchy3"/>
    <dgm:cxn modelId="{B6EA5429-C969-4C53-8AA8-11A7B2F04303}" type="presParOf" srcId="{46A2269F-44B5-9A40-8B4B-08BDB8C0336D}" destId="{0BAB38F4-8D87-D840-A2F9-253FF3AB10B7}" srcOrd="1" destOrd="0" presId="urn:microsoft.com/office/officeart/2005/8/layout/hierarchy3"/>
    <dgm:cxn modelId="{486CC829-8881-4833-842A-1B89BD4BD7C9}" type="presParOf" srcId="{0BAB38F4-8D87-D840-A2F9-253FF3AB10B7}" destId="{6FA97FBE-5D83-4613-88A7-7D2E75031485}" srcOrd="0" destOrd="0" presId="urn:microsoft.com/office/officeart/2005/8/layout/hierarchy3"/>
    <dgm:cxn modelId="{43C49A5B-58C6-478F-94D8-F0636A5C620A}" type="presParOf" srcId="{0BAB38F4-8D87-D840-A2F9-253FF3AB10B7}" destId="{A3E64340-25F6-4DBE-BEE5-8FBA052084C3}" srcOrd="1" destOrd="0" presId="urn:microsoft.com/office/officeart/2005/8/layout/hierarchy3"/>
    <dgm:cxn modelId="{001DDF78-438F-430A-8CC5-4C5E2E691F4E}" type="presParOf" srcId="{0BAB38F4-8D87-D840-A2F9-253FF3AB10B7}" destId="{D3E1375E-5BCF-4D69-8697-AC4D334ECB3A}" srcOrd="2" destOrd="0" presId="urn:microsoft.com/office/officeart/2005/8/layout/hierarchy3"/>
    <dgm:cxn modelId="{807C31ED-EEDC-4A41-AC89-060D1BEFCDF2}" type="presParOf" srcId="{0BAB38F4-8D87-D840-A2F9-253FF3AB10B7}" destId="{7C10E904-70EE-4162-BE36-08862DCC0BD3}" srcOrd="3" destOrd="0" presId="urn:microsoft.com/office/officeart/2005/8/layout/hierarchy3"/>
    <dgm:cxn modelId="{97FF448C-CBAD-42B2-ABAA-5A7E9ACE8A1E}" type="presParOf" srcId="{0BAB38F4-8D87-D840-A2F9-253FF3AB10B7}" destId="{9FF81919-DB67-4685-970F-FA91ADB93F94}" srcOrd="4" destOrd="0" presId="urn:microsoft.com/office/officeart/2005/8/layout/hierarchy3"/>
    <dgm:cxn modelId="{9A54A48E-D773-4ED0-8DAB-BD9840EA8984}" type="presParOf" srcId="{0BAB38F4-8D87-D840-A2F9-253FF3AB10B7}" destId="{0DEF5A6D-B65C-4C2E-BBDD-FA2668795B5A}"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672821-AB4C-EA4E-A59F-B713B91F00C6}">
      <dsp:nvSpPr>
        <dsp:cNvPr id="0" name=""/>
        <dsp:cNvSpPr/>
      </dsp:nvSpPr>
      <dsp:spPr>
        <a:xfrm>
          <a:off x="1506" y="57109"/>
          <a:ext cx="1731912" cy="865956"/>
        </a:xfrm>
        <a:prstGeom prst="roundRect">
          <a:avLst>
            <a:gd name="adj" fmla="val 10000"/>
          </a:avLst>
        </a:prstGeom>
        <a:gradFill rotWithShape="0">
          <a:gsLst>
            <a:gs pos="0">
              <a:srgbClr val="077190"/>
            </a:gs>
            <a:gs pos="100000">
              <a:srgbClr val="59ACC5"/>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Business Resource Program</a:t>
          </a:r>
        </a:p>
      </dsp:txBody>
      <dsp:txXfrm>
        <a:off x="26869" y="82472"/>
        <a:ext cx="1681186" cy="815230"/>
      </dsp:txXfrm>
    </dsp:sp>
    <dsp:sp modelId="{1309745F-D6E3-084F-B856-A972582A7BDA}">
      <dsp:nvSpPr>
        <dsp:cNvPr id="0" name=""/>
        <dsp:cNvSpPr/>
      </dsp:nvSpPr>
      <dsp:spPr>
        <a:xfrm>
          <a:off x="174698" y="923066"/>
          <a:ext cx="173191" cy="649467"/>
        </a:xfrm>
        <a:custGeom>
          <a:avLst/>
          <a:gdLst/>
          <a:ahLst/>
          <a:cxnLst/>
          <a:rect l="0" t="0" r="0" b="0"/>
          <a:pathLst>
            <a:path>
              <a:moveTo>
                <a:pt x="0" y="0"/>
              </a:moveTo>
              <a:lnTo>
                <a:pt x="0" y="649467"/>
              </a:lnTo>
              <a:lnTo>
                <a:pt x="173191" y="649467"/>
              </a:lnTo>
            </a:path>
          </a:pathLst>
        </a:custGeom>
        <a:noFill/>
        <a:ln w="9525" cap="flat" cmpd="sng" algn="ctr">
          <a:solidFill>
            <a:srgbClr val="077190"/>
          </a:solidFill>
          <a:prstDash val="solid"/>
        </a:ln>
        <a:effectLst/>
      </dsp:spPr>
      <dsp:style>
        <a:lnRef idx="1">
          <a:scrgbClr r="0" g="0" b="0"/>
        </a:lnRef>
        <a:fillRef idx="0">
          <a:scrgbClr r="0" g="0" b="0"/>
        </a:fillRef>
        <a:effectRef idx="0">
          <a:scrgbClr r="0" g="0" b="0"/>
        </a:effectRef>
        <a:fontRef idx="minor"/>
      </dsp:style>
    </dsp:sp>
    <dsp:sp modelId="{5974133F-C8AD-E24E-AFD4-9C8734A64A63}">
      <dsp:nvSpPr>
        <dsp:cNvPr id="0" name=""/>
        <dsp:cNvSpPr/>
      </dsp:nvSpPr>
      <dsp:spPr>
        <a:xfrm>
          <a:off x="347889" y="1139555"/>
          <a:ext cx="1385530" cy="865956"/>
        </a:xfrm>
        <a:prstGeom prst="roundRect">
          <a:avLst>
            <a:gd name="adj" fmla="val 10000"/>
          </a:avLst>
        </a:prstGeom>
        <a:solidFill>
          <a:schemeClr val="lt1">
            <a:alpha val="90000"/>
            <a:hueOff val="0"/>
            <a:satOff val="0"/>
            <a:lumOff val="0"/>
            <a:alphaOff val="0"/>
          </a:schemeClr>
        </a:solidFill>
        <a:ln w="9525" cap="flat" cmpd="sng" algn="ctr">
          <a:solidFill>
            <a:srgbClr val="077190"/>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rPr>
            <a:t>Educational workshops, videos, webinars, publications</a:t>
          </a:r>
        </a:p>
      </dsp:txBody>
      <dsp:txXfrm>
        <a:off x="373252" y="1164918"/>
        <a:ext cx="1334804" cy="815230"/>
      </dsp:txXfrm>
    </dsp:sp>
    <dsp:sp modelId="{B1021812-EBFD-43A1-B49B-5699B92C29DD}">
      <dsp:nvSpPr>
        <dsp:cNvPr id="0" name=""/>
        <dsp:cNvSpPr/>
      </dsp:nvSpPr>
      <dsp:spPr>
        <a:xfrm>
          <a:off x="174698" y="923066"/>
          <a:ext cx="173191" cy="1731912"/>
        </a:xfrm>
        <a:custGeom>
          <a:avLst/>
          <a:gdLst/>
          <a:ahLst/>
          <a:cxnLst/>
          <a:rect l="0" t="0" r="0" b="0"/>
          <a:pathLst>
            <a:path>
              <a:moveTo>
                <a:pt x="0" y="0"/>
              </a:moveTo>
              <a:lnTo>
                <a:pt x="0" y="1731912"/>
              </a:lnTo>
              <a:lnTo>
                <a:pt x="173191" y="1731912"/>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5161686-C2DA-4715-AC3D-0ED707A2CEB2}">
      <dsp:nvSpPr>
        <dsp:cNvPr id="0" name=""/>
        <dsp:cNvSpPr/>
      </dsp:nvSpPr>
      <dsp:spPr>
        <a:xfrm>
          <a:off x="347889" y="2222001"/>
          <a:ext cx="1385530" cy="865956"/>
        </a:xfrm>
        <a:prstGeom prst="roundRect">
          <a:avLst>
            <a:gd name="adj" fmla="val 10000"/>
          </a:avLst>
        </a:prstGeom>
        <a:solidFill>
          <a:schemeClr val="lt1">
            <a:alpha val="90000"/>
            <a:hueOff val="0"/>
            <a:satOff val="0"/>
            <a:lumOff val="0"/>
            <a:alphaOff val="0"/>
          </a:schemeClr>
        </a:solidFill>
        <a:ln w="9525" cap="flat" cmpd="sng" algn="ctr">
          <a:solidFill>
            <a:srgbClr val="077190"/>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rPr>
            <a:t>Stormwater management tools</a:t>
          </a:r>
        </a:p>
      </dsp:txBody>
      <dsp:txXfrm>
        <a:off x="373252" y="2247364"/>
        <a:ext cx="1334804" cy="815230"/>
      </dsp:txXfrm>
    </dsp:sp>
    <dsp:sp modelId="{1A817192-B783-4699-BFE4-CE61D32F39AD}">
      <dsp:nvSpPr>
        <dsp:cNvPr id="0" name=""/>
        <dsp:cNvSpPr/>
      </dsp:nvSpPr>
      <dsp:spPr>
        <a:xfrm>
          <a:off x="174698" y="923066"/>
          <a:ext cx="173191" cy="2814358"/>
        </a:xfrm>
        <a:custGeom>
          <a:avLst/>
          <a:gdLst/>
          <a:ahLst/>
          <a:cxnLst/>
          <a:rect l="0" t="0" r="0" b="0"/>
          <a:pathLst>
            <a:path>
              <a:moveTo>
                <a:pt x="0" y="0"/>
              </a:moveTo>
              <a:lnTo>
                <a:pt x="0" y="2814358"/>
              </a:lnTo>
              <a:lnTo>
                <a:pt x="173191" y="2814358"/>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BDCC45A-E4F8-4CE5-9F6A-EE620BC573C6}">
      <dsp:nvSpPr>
        <dsp:cNvPr id="0" name=""/>
        <dsp:cNvSpPr/>
      </dsp:nvSpPr>
      <dsp:spPr>
        <a:xfrm>
          <a:off x="347889" y="3304446"/>
          <a:ext cx="1385530" cy="865956"/>
        </a:xfrm>
        <a:prstGeom prst="roundRect">
          <a:avLst>
            <a:gd name="adj" fmla="val 10000"/>
          </a:avLst>
        </a:prstGeom>
        <a:solidFill>
          <a:schemeClr val="lt1">
            <a:alpha val="90000"/>
            <a:hueOff val="0"/>
            <a:satOff val="0"/>
            <a:lumOff val="0"/>
            <a:alphaOff val="0"/>
          </a:schemeClr>
        </a:solidFill>
        <a:ln w="9525" cap="flat" cmpd="sng" algn="ctr">
          <a:solidFill>
            <a:srgbClr val="077190"/>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rPr>
            <a:t>One-on-one assistance</a:t>
          </a:r>
        </a:p>
      </dsp:txBody>
      <dsp:txXfrm>
        <a:off x="373252" y="3329809"/>
        <a:ext cx="1334804" cy="815230"/>
      </dsp:txXfrm>
    </dsp:sp>
    <dsp:sp modelId="{EC70D14A-B74E-DC43-B6EB-88A3E7D6B224}">
      <dsp:nvSpPr>
        <dsp:cNvPr id="0" name=""/>
        <dsp:cNvSpPr/>
      </dsp:nvSpPr>
      <dsp:spPr>
        <a:xfrm>
          <a:off x="2166397" y="57109"/>
          <a:ext cx="1731912" cy="865956"/>
        </a:xfrm>
        <a:prstGeom prst="roundRect">
          <a:avLst>
            <a:gd name="adj" fmla="val 10000"/>
          </a:avLst>
        </a:prstGeom>
        <a:gradFill flip="none" rotWithShape="1">
          <a:gsLst>
            <a:gs pos="0">
              <a:srgbClr val="D06F1A"/>
            </a:gs>
            <a:gs pos="100000">
              <a:schemeClr val="accent6">
                <a:lumMod val="50000"/>
              </a:schemeClr>
            </a:gs>
          </a:gsLst>
          <a:lin ang="4800000" scaled="0"/>
          <a:tileRect/>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TAPE - Emerging Technologies</a:t>
          </a:r>
        </a:p>
      </dsp:txBody>
      <dsp:txXfrm>
        <a:off x="2191760" y="82472"/>
        <a:ext cx="1681186" cy="815230"/>
      </dsp:txXfrm>
    </dsp:sp>
    <dsp:sp modelId="{5485AA33-2375-5740-9D33-431AF909BABF}">
      <dsp:nvSpPr>
        <dsp:cNvPr id="0" name=""/>
        <dsp:cNvSpPr/>
      </dsp:nvSpPr>
      <dsp:spPr>
        <a:xfrm>
          <a:off x="2339589" y="923066"/>
          <a:ext cx="173191" cy="649467"/>
        </a:xfrm>
        <a:custGeom>
          <a:avLst/>
          <a:gdLst/>
          <a:ahLst/>
          <a:cxnLst/>
          <a:rect l="0" t="0" r="0" b="0"/>
          <a:pathLst>
            <a:path>
              <a:moveTo>
                <a:pt x="0" y="0"/>
              </a:moveTo>
              <a:lnTo>
                <a:pt x="0" y="649467"/>
              </a:lnTo>
              <a:lnTo>
                <a:pt x="173191" y="649467"/>
              </a:lnTo>
            </a:path>
          </a:pathLst>
        </a:custGeom>
        <a:noFill/>
        <a:ln w="9525" cap="flat" cmpd="sng" algn="ctr">
          <a:solidFill>
            <a:srgbClr val="D06F1A"/>
          </a:solidFill>
          <a:prstDash val="solid"/>
        </a:ln>
        <a:effectLst/>
      </dsp:spPr>
      <dsp:style>
        <a:lnRef idx="1">
          <a:scrgbClr r="0" g="0" b="0"/>
        </a:lnRef>
        <a:fillRef idx="0">
          <a:scrgbClr r="0" g="0" b="0"/>
        </a:fillRef>
        <a:effectRef idx="0">
          <a:scrgbClr r="0" g="0" b="0"/>
        </a:effectRef>
        <a:fontRef idx="minor"/>
      </dsp:style>
    </dsp:sp>
    <dsp:sp modelId="{3EB0A8C7-03A9-FB46-B79B-1E7DA2515E9A}">
      <dsp:nvSpPr>
        <dsp:cNvPr id="0" name=""/>
        <dsp:cNvSpPr/>
      </dsp:nvSpPr>
      <dsp:spPr>
        <a:xfrm>
          <a:off x="2512780" y="1139555"/>
          <a:ext cx="1385530" cy="865956"/>
        </a:xfrm>
        <a:prstGeom prst="roundRect">
          <a:avLst>
            <a:gd name="adj" fmla="val 10000"/>
          </a:avLst>
        </a:prstGeom>
        <a:solidFill>
          <a:schemeClr val="lt1">
            <a:alpha val="90000"/>
            <a:hueOff val="0"/>
            <a:satOff val="0"/>
            <a:lumOff val="0"/>
            <a:alphaOff val="0"/>
          </a:schemeClr>
        </a:solidFill>
        <a:ln w="9525" cap="flat" cmpd="sng" algn="ctr">
          <a:solidFill>
            <a:srgbClr val="D06F1A"/>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Technology Assessment Protocol – Ecology (TAPE)</a:t>
          </a:r>
          <a:endParaRPr lang="en-US" sz="1300" kern="1200" dirty="0">
            <a:solidFill>
              <a:schemeClr val="tx1">
                <a:lumMod val="85000"/>
                <a:lumOff val="15000"/>
              </a:schemeClr>
            </a:solidFill>
          </a:endParaRPr>
        </a:p>
      </dsp:txBody>
      <dsp:txXfrm>
        <a:off x="2538143" y="1164918"/>
        <a:ext cx="1334804" cy="815230"/>
      </dsp:txXfrm>
    </dsp:sp>
    <dsp:sp modelId="{25CC15C6-DE5A-48E7-BF7A-17F81341E229}">
      <dsp:nvSpPr>
        <dsp:cNvPr id="0" name=""/>
        <dsp:cNvSpPr/>
      </dsp:nvSpPr>
      <dsp:spPr>
        <a:xfrm>
          <a:off x="2339589" y="923066"/>
          <a:ext cx="173191" cy="1731912"/>
        </a:xfrm>
        <a:custGeom>
          <a:avLst/>
          <a:gdLst/>
          <a:ahLst/>
          <a:cxnLst/>
          <a:rect l="0" t="0" r="0" b="0"/>
          <a:pathLst>
            <a:path>
              <a:moveTo>
                <a:pt x="0" y="0"/>
              </a:moveTo>
              <a:lnTo>
                <a:pt x="0" y="1731912"/>
              </a:lnTo>
              <a:lnTo>
                <a:pt x="173191" y="1731912"/>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D0C86F2-0EC2-48C8-A7D5-277EACE2AAC1}">
      <dsp:nvSpPr>
        <dsp:cNvPr id="0" name=""/>
        <dsp:cNvSpPr/>
      </dsp:nvSpPr>
      <dsp:spPr>
        <a:xfrm>
          <a:off x="2512780" y="2222001"/>
          <a:ext cx="1385530" cy="865956"/>
        </a:xfrm>
        <a:prstGeom prst="roundRect">
          <a:avLst>
            <a:gd name="adj" fmla="val 10000"/>
          </a:avLst>
        </a:prstGeom>
        <a:solidFill>
          <a:schemeClr val="lt1">
            <a:alpha val="90000"/>
            <a:hueOff val="0"/>
            <a:satOff val="0"/>
            <a:lumOff val="0"/>
            <a:alphaOff val="0"/>
          </a:schemeClr>
        </a:solidFill>
        <a:ln w="9525" cap="flat" cmpd="sng" algn="ctr">
          <a:solidFill>
            <a:srgbClr val="D06F1A"/>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rPr>
            <a:t>Information dissemination (technical briefs)</a:t>
          </a:r>
        </a:p>
      </dsp:txBody>
      <dsp:txXfrm>
        <a:off x="2538143" y="2247364"/>
        <a:ext cx="1334804" cy="815230"/>
      </dsp:txXfrm>
    </dsp:sp>
    <dsp:sp modelId="{F018FFBF-9E95-4458-9B9E-BA278E84F503}">
      <dsp:nvSpPr>
        <dsp:cNvPr id="0" name=""/>
        <dsp:cNvSpPr/>
      </dsp:nvSpPr>
      <dsp:spPr>
        <a:xfrm>
          <a:off x="2339589" y="923066"/>
          <a:ext cx="173191" cy="2814358"/>
        </a:xfrm>
        <a:custGeom>
          <a:avLst/>
          <a:gdLst/>
          <a:ahLst/>
          <a:cxnLst/>
          <a:rect l="0" t="0" r="0" b="0"/>
          <a:pathLst>
            <a:path>
              <a:moveTo>
                <a:pt x="0" y="0"/>
              </a:moveTo>
              <a:lnTo>
                <a:pt x="0" y="2814358"/>
              </a:lnTo>
              <a:lnTo>
                <a:pt x="173191" y="2814358"/>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E5FC63D-72C6-4BEA-ADAE-C3607680DB1D}">
      <dsp:nvSpPr>
        <dsp:cNvPr id="0" name=""/>
        <dsp:cNvSpPr/>
      </dsp:nvSpPr>
      <dsp:spPr>
        <a:xfrm>
          <a:off x="2512780" y="3304446"/>
          <a:ext cx="1385530" cy="865956"/>
        </a:xfrm>
        <a:prstGeom prst="roundRect">
          <a:avLst>
            <a:gd name="adj" fmla="val 10000"/>
          </a:avLst>
        </a:prstGeom>
        <a:solidFill>
          <a:schemeClr val="lt1">
            <a:alpha val="90000"/>
            <a:hueOff val="0"/>
            <a:satOff val="0"/>
            <a:lumOff val="0"/>
            <a:alphaOff val="0"/>
          </a:schemeClr>
        </a:solidFill>
        <a:ln w="9525" cap="flat" cmpd="sng" algn="ctr">
          <a:solidFill>
            <a:srgbClr val="D06F1A"/>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rPr>
            <a:t>Functionally Equivalent BMP evaluations</a:t>
          </a:r>
        </a:p>
      </dsp:txBody>
      <dsp:txXfrm>
        <a:off x="2538143" y="3329809"/>
        <a:ext cx="1334804" cy="815230"/>
      </dsp:txXfrm>
    </dsp:sp>
    <dsp:sp modelId="{BE7B7499-F5C3-344E-8752-ECB7C3B223B0}">
      <dsp:nvSpPr>
        <dsp:cNvPr id="0" name=""/>
        <dsp:cNvSpPr/>
      </dsp:nvSpPr>
      <dsp:spPr>
        <a:xfrm>
          <a:off x="4331289" y="57109"/>
          <a:ext cx="1731912" cy="865956"/>
        </a:xfrm>
        <a:prstGeom prst="roundRect">
          <a:avLst>
            <a:gd name="adj" fmla="val 10000"/>
          </a:avLst>
        </a:prstGeom>
        <a:gradFill rotWithShape="0">
          <a:gsLst>
            <a:gs pos="100000">
              <a:srgbClr val="005596"/>
            </a:gs>
            <a:gs pos="0">
              <a:schemeClr val="tx2">
                <a:lumMod val="7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Municipal Resource Program</a:t>
          </a:r>
        </a:p>
      </dsp:txBody>
      <dsp:txXfrm>
        <a:off x="4356652" y="82472"/>
        <a:ext cx="1681186" cy="815230"/>
      </dsp:txXfrm>
    </dsp:sp>
    <dsp:sp modelId="{79DC5E5A-028A-B543-8CEE-39CB1394A8A4}">
      <dsp:nvSpPr>
        <dsp:cNvPr id="0" name=""/>
        <dsp:cNvSpPr/>
      </dsp:nvSpPr>
      <dsp:spPr>
        <a:xfrm>
          <a:off x="4504480" y="923066"/>
          <a:ext cx="173191" cy="649467"/>
        </a:xfrm>
        <a:custGeom>
          <a:avLst/>
          <a:gdLst/>
          <a:ahLst/>
          <a:cxnLst/>
          <a:rect l="0" t="0" r="0" b="0"/>
          <a:pathLst>
            <a:path>
              <a:moveTo>
                <a:pt x="0" y="0"/>
              </a:moveTo>
              <a:lnTo>
                <a:pt x="0" y="649467"/>
              </a:lnTo>
              <a:lnTo>
                <a:pt x="173191" y="649467"/>
              </a:lnTo>
            </a:path>
          </a:pathLst>
        </a:custGeom>
        <a:noFill/>
        <a:ln w="9525" cap="flat" cmpd="sng" algn="ctr">
          <a:solidFill>
            <a:srgbClr val="005596"/>
          </a:solidFill>
          <a:prstDash val="solid"/>
        </a:ln>
        <a:effectLst/>
      </dsp:spPr>
      <dsp:style>
        <a:lnRef idx="1">
          <a:scrgbClr r="0" g="0" b="0"/>
        </a:lnRef>
        <a:fillRef idx="0">
          <a:scrgbClr r="0" g="0" b="0"/>
        </a:fillRef>
        <a:effectRef idx="0">
          <a:scrgbClr r="0" g="0" b="0"/>
        </a:effectRef>
        <a:fontRef idx="minor"/>
      </dsp:style>
    </dsp:sp>
    <dsp:sp modelId="{1D8C6711-5A1D-2846-9A3B-A529BA7DE656}">
      <dsp:nvSpPr>
        <dsp:cNvPr id="0" name=""/>
        <dsp:cNvSpPr/>
      </dsp:nvSpPr>
      <dsp:spPr>
        <a:xfrm>
          <a:off x="4677671" y="1139555"/>
          <a:ext cx="1385530" cy="865956"/>
        </a:xfrm>
        <a:prstGeom prst="roundRect">
          <a:avLst>
            <a:gd name="adj" fmla="val 10000"/>
          </a:avLst>
        </a:prstGeom>
        <a:solidFill>
          <a:schemeClr val="lt1">
            <a:alpha val="90000"/>
            <a:hueOff val="0"/>
            <a:satOff val="0"/>
            <a:lumOff val="0"/>
            <a:alphaOff val="0"/>
          </a:schemeClr>
        </a:solidFill>
        <a:ln w="9525" cap="flat" cmpd="sng" algn="ctr">
          <a:solidFill>
            <a:srgbClr val="005596"/>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rPr>
            <a:t>Educational workshops, videos, webinars, publications</a:t>
          </a:r>
        </a:p>
      </dsp:txBody>
      <dsp:txXfrm>
        <a:off x="4703034" y="1164918"/>
        <a:ext cx="1334804" cy="815230"/>
      </dsp:txXfrm>
    </dsp:sp>
    <dsp:sp modelId="{E4831EFF-3538-412F-BB3E-1DA422D89654}">
      <dsp:nvSpPr>
        <dsp:cNvPr id="0" name=""/>
        <dsp:cNvSpPr/>
      </dsp:nvSpPr>
      <dsp:spPr>
        <a:xfrm>
          <a:off x="4504480" y="923066"/>
          <a:ext cx="173191" cy="1731912"/>
        </a:xfrm>
        <a:custGeom>
          <a:avLst/>
          <a:gdLst/>
          <a:ahLst/>
          <a:cxnLst/>
          <a:rect l="0" t="0" r="0" b="0"/>
          <a:pathLst>
            <a:path>
              <a:moveTo>
                <a:pt x="0" y="0"/>
              </a:moveTo>
              <a:lnTo>
                <a:pt x="0" y="1731912"/>
              </a:lnTo>
              <a:lnTo>
                <a:pt x="173191" y="1731912"/>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10BFEBF-BA76-4F53-B920-4796F3B32EAF}">
      <dsp:nvSpPr>
        <dsp:cNvPr id="0" name=""/>
        <dsp:cNvSpPr/>
      </dsp:nvSpPr>
      <dsp:spPr>
        <a:xfrm>
          <a:off x="4677671" y="2222001"/>
          <a:ext cx="1385530" cy="865956"/>
        </a:xfrm>
        <a:prstGeom prst="roundRect">
          <a:avLst>
            <a:gd name="adj" fmla="val 10000"/>
          </a:avLst>
        </a:prstGeom>
        <a:solidFill>
          <a:schemeClr val="lt1">
            <a:alpha val="90000"/>
            <a:hueOff val="0"/>
            <a:satOff val="0"/>
            <a:lumOff val="0"/>
            <a:alphaOff val="0"/>
          </a:schemeClr>
        </a:solidFill>
        <a:ln w="9525" cap="flat" cmpd="sng" algn="ctr">
          <a:solidFill>
            <a:srgbClr val="005596"/>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rPr>
            <a:t>Stormwater management tools</a:t>
          </a:r>
        </a:p>
      </dsp:txBody>
      <dsp:txXfrm>
        <a:off x="4703034" y="2247364"/>
        <a:ext cx="1334804" cy="815230"/>
      </dsp:txXfrm>
    </dsp:sp>
    <dsp:sp modelId="{53D4858F-0CC6-4ACE-B303-A64C2C5F9167}">
      <dsp:nvSpPr>
        <dsp:cNvPr id="0" name=""/>
        <dsp:cNvSpPr/>
      </dsp:nvSpPr>
      <dsp:spPr>
        <a:xfrm>
          <a:off x="4504480" y="923066"/>
          <a:ext cx="173191" cy="2814358"/>
        </a:xfrm>
        <a:custGeom>
          <a:avLst/>
          <a:gdLst/>
          <a:ahLst/>
          <a:cxnLst/>
          <a:rect l="0" t="0" r="0" b="0"/>
          <a:pathLst>
            <a:path>
              <a:moveTo>
                <a:pt x="0" y="0"/>
              </a:moveTo>
              <a:lnTo>
                <a:pt x="0" y="2814358"/>
              </a:lnTo>
              <a:lnTo>
                <a:pt x="173191" y="2814358"/>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FF14B4D-1FC5-4CEE-9542-5403C1A7E81D}">
      <dsp:nvSpPr>
        <dsp:cNvPr id="0" name=""/>
        <dsp:cNvSpPr/>
      </dsp:nvSpPr>
      <dsp:spPr>
        <a:xfrm>
          <a:off x="4677671" y="3304446"/>
          <a:ext cx="1385530" cy="865956"/>
        </a:xfrm>
        <a:prstGeom prst="roundRect">
          <a:avLst>
            <a:gd name="adj" fmla="val 10000"/>
          </a:avLst>
        </a:prstGeom>
        <a:solidFill>
          <a:schemeClr val="lt1">
            <a:alpha val="90000"/>
            <a:hueOff val="0"/>
            <a:satOff val="0"/>
            <a:lumOff val="0"/>
            <a:alphaOff val="0"/>
          </a:schemeClr>
        </a:solidFill>
        <a:ln w="9525" cap="flat" cmpd="sng" algn="ctr">
          <a:solidFill>
            <a:srgbClr val="005596"/>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rPr>
            <a:t>Information Clearinghouse</a:t>
          </a:r>
        </a:p>
      </dsp:txBody>
      <dsp:txXfrm>
        <a:off x="4703034" y="3329809"/>
        <a:ext cx="1334804" cy="815230"/>
      </dsp:txXfrm>
    </dsp:sp>
    <dsp:sp modelId="{0F5F1751-065B-184C-908C-953CA49822FA}">
      <dsp:nvSpPr>
        <dsp:cNvPr id="0" name=""/>
        <dsp:cNvSpPr/>
      </dsp:nvSpPr>
      <dsp:spPr>
        <a:xfrm>
          <a:off x="6496180" y="57109"/>
          <a:ext cx="1731912" cy="865956"/>
        </a:xfrm>
        <a:prstGeom prst="roundRect">
          <a:avLst>
            <a:gd name="adj" fmla="val 10000"/>
          </a:avLst>
        </a:prstGeom>
        <a:gradFill rotWithShape="0">
          <a:gsLst>
            <a:gs pos="100000">
              <a:srgbClr val="59971A"/>
            </a:gs>
            <a:gs pos="0">
              <a:schemeClr val="accent3">
                <a:lumMod val="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Stormwater Research/Outreach</a:t>
          </a:r>
        </a:p>
      </dsp:txBody>
      <dsp:txXfrm>
        <a:off x="6521543" y="82472"/>
        <a:ext cx="1681186" cy="815230"/>
      </dsp:txXfrm>
    </dsp:sp>
    <dsp:sp modelId="{6FA97FBE-5D83-4613-88A7-7D2E75031485}">
      <dsp:nvSpPr>
        <dsp:cNvPr id="0" name=""/>
        <dsp:cNvSpPr/>
      </dsp:nvSpPr>
      <dsp:spPr>
        <a:xfrm>
          <a:off x="6669371" y="923066"/>
          <a:ext cx="173191" cy="649467"/>
        </a:xfrm>
        <a:custGeom>
          <a:avLst/>
          <a:gdLst/>
          <a:ahLst/>
          <a:cxnLst/>
          <a:rect l="0" t="0" r="0" b="0"/>
          <a:pathLst>
            <a:path>
              <a:moveTo>
                <a:pt x="0" y="0"/>
              </a:moveTo>
              <a:lnTo>
                <a:pt x="0" y="649467"/>
              </a:lnTo>
              <a:lnTo>
                <a:pt x="173191" y="649467"/>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3E64340-25F6-4DBE-BEE5-8FBA052084C3}">
      <dsp:nvSpPr>
        <dsp:cNvPr id="0" name=""/>
        <dsp:cNvSpPr/>
      </dsp:nvSpPr>
      <dsp:spPr>
        <a:xfrm>
          <a:off x="6842562" y="1139555"/>
          <a:ext cx="1385530" cy="865956"/>
        </a:xfrm>
        <a:prstGeom prst="roundRect">
          <a:avLst>
            <a:gd name="adj" fmla="val 10000"/>
          </a:avLst>
        </a:prstGeom>
        <a:solidFill>
          <a:schemeClr val="lt1">
            <a:alpha val="90000"/>
            <a:hueOff val="0"/>
            <a:satOff val="0"/>
            <a:lumOff val="0"/>
            <a:alphaOff val="0"/>
          </a:schemeClr>
        </a:solidFill>
        <a:ln w="9525" cap="flat" cmpd="sng" algn="ctr">
          <a:solidFill>
            <a:srgbClr val="59971A"/>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rPr>
            <a:t>LID research development</a:t>
          </a:r>
        </a:p>
      </dsp:txBody>
      <dsp:txXfrm>
        <a:off x="6867925" y="1164918"/>
        <a:ext cx="1334804" cy="815230"/>
      </dsp:txXfrm>
    </dsp:sp>
    <dsp:sp modelId="{D3E1375E-5BCF-4D69-8697-AC4D334ECB3A}">
      <dsp:nvSpPr>
        <dsp:cNvPr id="0" name=""/>
        <dsp:cNvSpPr/>
      </dsp:nvSpPr>
      <dsp:spPr>
        <a:xfrm>
          <a:off x="6669371" y="923066"/>
          <a:ext cx="173191" cy="1731912"/>
        </a:xfrm>
        <a:custGeom>
          <a:avLst/>
          <a:gdLst/>
          <a:ahLst/>
          <a:cxnLst/>
          <a:rect l="0" t="0" r="0" b="0"/>
          <a:pathLst>
            <a:path>
              <a:moveTo>
                <a:pt x="0" y="0"/>
              </a:moveTo>
              <a:lnTo>
                <a:pt x="0" y="1731912"/>
              </a:lnTo>
              <a:lnTo>
                <a:pt x="173191" y="1731912"/>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C10E904-70EE-4162-BE36-08862DCC0BD3}">
      <dsp:nvSpPr>
        <dsp:cNvPr id="0" name=""/>
        <dsp:cNvSpPr/>
      </dsp:nvSpPr>
      <dsp:spPr>
        <a:xfrm>
          <a:off x="6842562" y="2222001"/>
          <a:ext cx="1385530" cy="865956"/>
        </a:xfrm>
        <a:prstGeom prst="roundRect">
          <a:avLst>
            <a:gd name="adj" fmla="val 10000"/>
          </a:avLst>
        </a:prstGeom>
        <a:solidFill>
          <a:schemeClr val="lt1">
            <a:alpha val="90000"/>
            <a:hueOff val="0"/>
            <a:satOff val="0"/>
            <a:lumOff val="0"/>
            <a:alphaOff val="0"/>
          </a:schemeClr>
        </a:solidFill>
        <a:ln w="9525" cap="flat" cmpd="sng" algn="ctr">
          <a:solidFill>
            <a:srgbClr val="59971A"/>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rPr>
            <a:t>Educational workshops, videos, webinars, publications</a:t>
          </a:r>
        </a:p>
      </dsp:txBody>
      <dsp:txXfrm>
        <a:off x="6867925" y="2247364"/>
        <a:ext cx="1334804" cy="815230"/>
      </dsp:txXfrm>
    </dsp:sp>
    <dsp:sp modelId="{9FF81919-DB67-4685-970F-FA91ADB93F94}">
      <dsp:nvSpPr>
        <dsp:cNvPr id="0" name=""/>
        <dsp:cNvSpPr/>
      </dsp:nvSpPr>
      <dsp:spPr>
        <a:xfrm>
          <a:off x="6669371" y="923066"/>
          <a:ext cx="173191" cy="2814358"/>
        </a:xfrm>
        <a:custGeom>
          <a:avLst/>
          <a:gdLst/>
          <a:ahLst/>
          <a:cxnLst/>
          <a:rect l="0" t="0" r="0" b="0"/>
          <a:pathLst>
            <a:path>
              <a:moveTo>
                <a:pt x="0" y="0"/>
              </a:moveTo>
              <a:lnTo>
                <a:pt x="0" y="2814358"/>
              </a:lnTo>
              <a:lnTo>
                <a:pt x="173191" y="2814358"/>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DEF5A6D-B65C-4C2E-BBDD-FA2668795B5A}">
      <dsp:nvSpPr>
        <dsp:cNvPr id="0" name=""/>
        <dsp:cNvSpPr/>
      </dsp:nvSpPr>
      <dsp:spPr>
        <a:xfrm>
          <a:off x="6842562" y="3304446"/>
          <a:ext cx="1385530" cy="865956"/>
        </a:xfrm>
        <a:prstGeom prst="roundRect">
          <a:avLst>
            <a:gd name="adj" fmla="val 10000"/>
          </a:avLst>
        </a:prstGeom>
        <a:solidFill>
          <a:schemeClr val="lt1">
            <a:alpha val="90000"/>
            <a:hueOff val="0"/>
            <a:satOff val="0"/>
            <a:lumOff val="0"/>
            <a:alphaOff val="0"/>
          </a:schemeClr>
        </a:solidFill>
        <a:ln w="9525" cap="flat" cmpd="sng" algn="ctr">
          <a:solidFill>
            <a:srgbClr val="59971A"/>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rPr>
            <a:t>Development of new tools and methods</a:t>
          </a:r>
        </a:p>
      </dsp:txBody>
      <dsp:txXfrm>
        <a:off x="6867925" y="3329809"/>
        <a:ext cx="1334804" cy="81523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3.png"/></Relationships>
</file>

<file path=ppt/drawings/drawing1.xml><?xml version="1.0" encoding="utf-8"?>
<c:userShapes xmlns:c="http://schemas.openxmlformats.org/drawingml/2006/chart">
  <cdr:relSizeAnchor xmlns:cdr="http://schemas.openxmlformats.org/drawingml/2006/chartDrawing">
    <cdr:from>
      <cdr:x>0</cdr:x>
      <cdr:y>0.91251</cdr:y>
    </cdr:from>
    <cdr:to>
      <cdr:x>1</cdr:x>
      <cdr:y>1</cdr:y>
    </cdr:to>
    <cdr:sp macro="" textlink="">
      <cdr:nvSpPr>
        <cdr:cNvPr id="2" name="TextBox 4"/>
        <cdr:cNvSpPr txBox="1"/>
      </cdr:nvSpPr>
      <cdr:spPr>
        <a:xfrm xmlns:a="http://schemas.openxmlformats.org/drawingml/2006/main">
          <a:off x="0" y="3851938"/>
          <a:ext cx="6814160" cy="369332"/>
        </a:xfrm>
        <a:prstGeom xmlns:a="http://schemas.openxmlformats.org/drawingml/2006/main" prst="rect">
          <a:avLst/>
        </a:prstGeom>
        <a:solidFill xmlns:a="http://schemas.openxmlformats.org/drawingml/2006/main">
          <a:schemeClr val="tx1"/>
        </a:solidFill>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solidFill>
                <a:schemeClr val="bg1"/>
              </a:solidFill>
            </a:rPr>
            <a:t>            Control      R24         R48           Con         Con+        Pac           </a:t>
          </a:r>
          <a:r>
            <a:rPr lang="en-US" dirty="0" err="1">
              <a:solidFill>
                <a:schemeClr val="bg1"/>
              </a:solidFill>
            </a:rPr>
            <a:t>Pac</a:t>
          </a:r>
          <a:r>
            <a:rPr lang="en-US" dirty="0">
              <a:solidFill>
                <a:schemeClr val="bg1"/>
              </a:solidFill>
            </a:rPr>
            <a: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3886200" y="0"/>
            <a:ext cx="4376738" cy="349250"/>
          </a:xfrm>
          <a:prstGeom prst="rect">
            <a:avLst/>
          </a:prstGeom>
          <a:noFill/>
          <a:ln w="9525">
            <a:noFill/>
            <a:miter lim="800000"/>
            <a:headEnd/>
            <a:tailEnd/>
          </a:ln>
          <a:effectLst/>
        </p:spPr>
        <p:txBody>
          <a:bodyPr vert="horz" wrap="square" lIns="92292" tIns="46146" rIns="92292" bIns="46146" numCol="1" anchor="t" anchorCtr="0" compatLnSpc="1">
            <a:prstTxWarp prst="textNoShape">
              <a:avLst/>
            </a:prstTxWarp>
          </a:bodyPr>
          <a:lstStyle>
            <a:lvl1pPr defTabSz="923828" eaLnBrk="1" hangingPunct="1">
              <a:defRPr sz="1200">
                <a:latin typeface="Arial" charset="0"/>
              </a:defRPr>
            </a:lvl1pPr>
          </a:lstStyle>
          <a:p>
            <a:pPr>
              <a:defRPr/>
            </a:pPr>
            <a:endParaRPr lang="en-US"/>
          </a:p>
        </p:txBody>
      </p:sp>
      <p:sp>
        <p:nvSpPr>
          <p:cNvPr id="55299" name="Rectangle 3"/>
          <p:cNvSpPr>
            <a:spLocks noGrp="1" noChangeArrowheads="1"/>
          </p:cNvSpPr>
          <p:nvPr>
            <p:ph type="dt" sz="quarter" idx="1"/>
          </p:nvPr>
        </p:nvSpPr>
        <p:spPr bwMode="auto">
          <a:xfrm>
            <a:off x="8277225" y="0"/>
            <a:ext cx="1017588" cy="349250"/>
          </a:xfrm>
          <a:prstGeom prst="rect">
            <a:avLst/>
          </a:prstGeom>
          <a:noFill/>
          <a:ln w="9525">
            <a:noFill/>
            <a:miter lim="800000"/>
            <a:headEnd/>
            <a:tailEnd/>
          </a:ln>
          <a:effectLst/>
        </p:spPr>
        <p:txBody>
          <a:bodyPr vert="horz" wrap="square" lIns="92292" tIns="46146" rIns="92292" bIns="46146" numCol="1" anchor="t" anchorCtr="0" compatLnSpc="1">
            <a:prstTxWarp prst="textNoShape">
              <a:avLst/>
            </a:prstTxWarp>
          </a:bodyPr>
          <a:lstStyle>
            <a:lvl1pPr algn="r" defTabSz="923828" eaLnBrk="1" hangingPunct="1">
              <a:defRPr sz="1200">
                <a:latin typeface="Arial" charset="0"/>
              </a:defRPr>
            </a:lvl1pPr>
          </a:lstStyle>
          <a:p>
            <a:pPr>
              <a:defRPr/>
            </a:pPr>
            <a:fld id="{C19B7750-F745-41DF-BED2-CBC093D185E2}" type="datetime1">
              <a:rPr lang="en-US"/>
              <a:pPr>
                <a:defRPr/>
              </a:pPr>
              <a:t>9/20/2018</a:t>
            </a:fld>
            <a:endParaRPr lang="en-US" dirty="0"/>
          </a:p>
        </p:txBody>
      </p:sp>
      <p:sp>
        <p:nvSpPr>
          <p:cNvPr id="55300" name="Rectangle 4"/>
          <p:cNvSpPr>
            <a:spLocks noGrp="1" noChangeArrowheads="1"/>
          </p:cNvSpPr>
          <p:nvPr>
            <p:ph type="ftr" sz="quarter" idx="2"/>
          </p:nvPr>
        </p:nvSpPr>
        <p:spPr bwMode="auto">
          <a:xfrm>
            <a:off x="0" y="6657975"/>
            <a:ext cx="4027488" cy="350838"/>
          </a:xfrm>
          <a:prstGeom prst="rect">
            <a:avLst/>
          </a:prstGeom>
          <a:noFill/>
          <a:ln w="9525">
            <a:noFill/>
            <a:miter lim="800000"/>
            <a:headEnd/>
            <a:tailEnd/>
          </a:ln>
          <a:effectLst/>
        </p:spPr>
        <p:txBody>
          <a:bodyPr vert="horz" wrap="square" lIns="92292" tIns="46146" rIns="92292" bIns="46146" numCol="1" anchor="b" anchorCtr="0" compatLnSpc="1">
            <a:prstTxWarp prst="textNoShape">
              <a:avLst/>
            </a:prstTxWarp>
          </a:bodyPr>
          <a:lstStyle>
            <a:lvl1pPr defTabSz="923828" eaLnBrk="1" hangingPunct="1">
              <a:defRPr sz="1200">
                <a:latin typeface="Arial" charset="0"/>
              </a:defRPr>
            </a:lvl1pPr>
          </a:lstStyle>
          <a:p>
            <a:pPr>
              <a:defRPr/>
            </a:pPr>
            <a:r>
              <a:rPr lang="en-US"/>
              <a:t>Template-Primary on 201-shield</a:t>
            </a:r>
          </a:p>
        </p:txBody>
      </p:sp>
      <p:sp>
        <p:nvSpPr>
          <p:cNvPr id="55301" name="Rectangle 5"/>
          <p:cNvSpPr>
            <a:spLocks noGrp="1" noChangeArrowheads="1"/>
          </p:cNvSpPr>
          <p:nvPr>
            <p:ph type="sldNum" sz="quarter" idx="3"/>
          </p:nvPr>
        </p:nvSpPr>
        <p:spPr bwMode="auto">
          <a:xfrm>
            <a:off x="5265738" y="6657975"/>
            <a:ext cx="4029075" cy="350838"/>
          </a:xfrm>
          <a:prstGeom prst="rect">
            <a:avLst/>
          </a:prstGeom>
          <a:noFill/>
          <a:ln w="9525">
            <a:noFill/>
            <a:miter lim="800000"/>
            <a:headEnd/>
            <a:tailEnd/>
          </a:ln>
          <a:effectLst/>
        </p:spPr>
        <p:txBody>
          <a:bodyPr vert="horz" wrap="square" lIns="92292" tIns="46146" rIns="92292" bIns="46146" numCol="1" anchor="b" anchorCtr="0" compatLnSpc="1">
            <a:prstTxWarp prst="textNoShape">
              <a:avLst/>
            </a:prstTxWarp>
          </a:bodyPr>
          <a:lstStyle>
            <a:lvl1pPr algn="r" defTabSz="922338" eaLnBrk="1" hangingPunct="1">
              <a:defRPr sz="1200"/>
            </a:lvl1pPr>
          </a:lstStyle>
          <a:p>
            <a:pPr>
              <a:defRPr/>
            </a:pPr>
            <a:fld id="{3E96AE9F-B17D-47BD-B00E-9FD077575EB8}" type="slidenum">
              <a:rPr lang="en-US" altLang="en-US"/>
              <a:pPr>
                <a:defRPr/>
              </a:pPr>
              <a:t>‹#›</a:t>
            </a:fld>
            <a:endParaRPr lang="en-US" altLang="en-US"/>
          </a:p>
        </p:txBody>
      </p:sp>
      <p:sp>
        <p:nvSpPr>
          <p:cNvPr id="2" name="TextBox 1"/>
          <p:cNvSpPr txBox="1"/>
          <p:nvPr/>
        </p:nvSpPr>
        <p:spPr>
          <a:xfrm>
            <a:off x="0" y="7938"/>
            <a:ext cx="3757613" cy="277812"/>
          </a:xfrm>
          <a:prstGeom prst="rect">
            <a:avLst/>
          </a:prstGeom>
          <a:noFill/>
        </p:spPr>
        <p:txBody>
          <a:bodyPr lIns="91650" tIns="45825" rIns="91650" bIns="45825">
            <a:spAutoFit/>
          </a:bodyPr>
          <a:lstStyle/>
          <a:p>
            <a:pPr eaLnBrk="1" hangingPunct="1">
              <a:defRPr/>
            </a:pPr>
            <a:r>
              <a:rPr lang="en-US" sz="1200" spc="301" dirty="0">
                <a:latin typeface="Times New Roman" panose="02020603050405020304" pitchFamily="18" charset="0"/>
                <a:cs typeface="Times New Roman" panose="02020603050405020304" pitchFamily="18" charset="0"/>
              </a:rPr>
              <a:t>WASHINGTON STATE UNIVERSITY</a:t>
            </a:r>
          </a:p>
        </p:txBody>
      </p:sp>
    </p:spTree>
    <p:extLst>
      <p:ext uri="{BB962C8B-B14F-4D97-AF65-F5344CB8AC3E}">
        <p14:creationId xmlns:p14="http://schemas.microsoft.com/office/powerpoint/2010/main" val="15215176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4027488" cy="349250"/>
          </a:xfrm>
          <a:prstGeom prst="rect">
            <a:avLst/>
          </a:prstGeom>
          <a:noFill/>
          <a:ln w="9525">
            <a:noFill/>
            <a:miter lim="800000"/>
            <a:headEnd/>
            <a:tailEnd/>
          </a:ln>
          <a:effectLst/>
        </p:spPr>
        <p:txBody>
          <a:bodyPr vert="horz" wrap="square" lIns="92292" tIns="46146" rIns="92292" bIns="46146" numCol="1" anchor="t" anchorCtr="0" compatLnSpc="1">
            <a:prstTxWarp prst="textNoShape">
              <a:avLst/>
            </a:prstTxWarp>
          </a:bodyPr>
          <a:lstStyle>
            <a:lvl1pPr defTabSz="923828" eaLnBrk="1" hangingPunct="1">
              <a:defRPr sz="1200">
                <a:latin typeface="Arial" charset="0"/>
              </a:defRPr>
            </a:lvl1pPr>
          </a:lstStyle>
          <a:p>
            <a:pPr>
              <a:defRPr/>
            </a:pPr>
            <a:endParaRPr lang="en-US"/>
          </a:p>
        </p:txBody>
      </p:sp>
      <p:sp>
        <p:nvSpPr>
          <p:cNvPr id="12291" name="Rectangle 3"/>
          <p:cNvSpPr>
            <a:spLocks noGrp="1" noChangeArrowheads="1"/>
          </p:cNvSpPr>
          <p:nvPr>
            <p:ph type="dt" idx="1"/>
          </p:nvPr>
        </p:nvSpPr>
        <p:spPr bwMode="auto">
          <a:xfrm>
            <a:off x="5265738" y="0"/>
            <a:ext cx="4029075" cy="349250"/>
          </a:xfrm>
          <a:prstGeom prst="rect">
            <a:avLst/>
          </a:prstGeom>
          <a:noFill/>
          <a:ln w="9525">
            <a:noFill/>
            <a:miter lim="800000"/>
            <a:headEnd/>
            <a:tailEnd/>
          </a:ln>
          <a:effectLst/>
        </p:spPr>
        <p:txBody>
          <a:bodyPr vert="horz" wrap="square" lIns="92292" tIns="46146" rIns="92292" bIns="46146" numCol="1" anchor="t" anchorCtr="0" compatLnSpc="1">
            <a:prstTxWarp prst="textNoShape">
              <a:avLst/>
            </a:prstTxWarp>
          </a:bodyPr>
          <a:lstStyle>
            <a:lvl1pPr algn="r" defTabSz="923828" eaLnBrk="1" hangingPunct="1">
              <a:defRPr sz="1200">
                <a:latin typeface="Arial" charset="0"/>
              </a:defRPr>
            </a:lvl1pPr>
          </a:lstStyle>
          <a:p>
            <a:pPr>
              <a:defRPr/>
            </a:pPr>
            <a:fld id="{E6CD4371-D63E-4739-927F-5C6F0D953CAA}" type="datetime1">
              <a:rPr lang="en-US"/>
              <a:pPr>
                <a:defRPr/>
              </a:pPr>
              <a:t>9/20/2018</a:t>
            </a:fld>
            <a:endParaRPr lang="en-US"/>
          </a:p>
        </p:txBody>
      </p:sp>
      <p:sp>
        <p:nvSpPr>
          <p:cNvPr id="82948" name="Rectangle 4"/>
          <p:cNvSpPr>
            <a:spLocks noGrp="1" noRot="1" noChangeAspect="1" noChangeArrowheads="1" noTextEdit="1"/>
          </p:cNvSpPr>
          <p:nvPr>
            <p:ph type="sldImg" idx="2"/>
          </p:nvPr>
        </p:nvSpPr>
        <p:spPr bwMode="auto">
          <a:xfrm>
            <a:off x="2314575" y="527050"/>
            <a:ext cx="4673600" cy="2628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p:cNvSpPr>
            <a:spLocks noGrp="1" noChangeArrowheads="1"/>
          </p:cNvSpPr>
          <p:nvPr>
            <p:ph type="body" sz="quarter" idx="3"/>
          </p:nvPr>
        </p:nvSpPr>
        <p:spPr bwMode="auto">
          <a:xfrm>
            <a:off x="930275" y="3330575"/>
            <a:ext cx="7435850" cy="3152775"/>
          </a:xfrm>
          <a:prstGeom prst="rect">
            <a:avLst/>
          </a:prstGeom>
          <a:noFill/>
          <a:ln w="9525">
            <a:noFill/>
            <a:miter lim="800000"/>
            <a:headEnd/>
            <a:tailEnd/>
          </a:ln>
          <a:effectLst/>
        </p:spPr>
        <p:txBody>
          <a:bodyPr vert="horz" wrap="square" lIns="92292" tIns="46146" rIns="92292" bIns="4614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6657975"/>
            <a:ext cx="4027488" cy="350838"/>
          </a:xfrm>
          <a:prstGeom prst="rect">
            <a:avLst/>
          </a:prstGeom>
          <a:noFill/>
          <a:ln w="9525">
            <a:noFill/>
            <a:miter lim="800000"/>
            <a:headEnd/>
            <a:tailEnd/>
          </a:ln>
          <a:effectLst/>
        </p:spPr>
        <p:txBody>
          <a:bodyPr vert="horz" wrap="square" lIns="92292" tIns="46146" rIns="92292" bIns="46146" numCol="1" anchor="b" anchorCtr="0" compatLnSpc="1">
            <a:prstTxWarp prst="textNoShape">
              <a:avLst/>
            </a:prstTxWarp>
          </a:bodyPr>
          <a:lstStyle>
            <a:lvl1pPr defTabSz="923828" eaLnBrk="1" hangingPunct="1">
              <a:defRPr sz="1200">
                <a:latin typeface="Arial" charset="0"/>
              </a:defRPr>
            </a:lvl1pPr>
          </a:lstStyle>
          <a:p>
            <a:pPr>
              <a:defRPr/>
            </a:pPr>
            <a:r>
              <a:rPr lang="en-US"/>
              <a:t>Template-Primary on 201-shield</a:t>
            </a:r>
          </a:p>
        </p:txBody>
      </p:sp>
      <p:sp>
        <p:nvSpPr>
          <p:cNvPr id="12295" name="Rectangle 7"/>
          <p:cNvSpPr>
            <a:spLocks noGrp="1" noChangeArrowheads="1"/>
          </p:cNvSpPr>
          <p:nvPr>
            <p:ph type="sldNum" sz="quarter" idx="5"/>
          </p:nvPr>
        </p:nvSpPr>
        <p:spPr bwMode="auto">
          <a:xfrm>
            <a:off x="5265738" y="6657975"/>
            <a:ext cx="4029075" cy="350838"/>
          </a:xfrm>
          <a:prstGeom prst="rect">
            <a:avLst/>
          </a:prstGeom>
          <a:noFill/>
          <a:ln w="9525">
            <a:noFill/>
            <a:miter lim="800000"/>
            <a:headEnd/>
            <a:tailEnd/>
          </a:ln>
          <a:effectLst/>
        </p:spPr>
        <p:txBody>
          <a:bodyPr vert="horz" wrap="square" lIns="92292" tIns="46146" rIns="92292" bIns="46146" numCol="1" anchor="b" anchorCtr="0" compatLnSpc="1">
            <a:prstTxWarp prst="textNoShape">
              <a:avLst/>
            </a:prstTxWarp>
          </a:bodyPr>
          <a:lstStyle>
            <a:lvl1pPr algn="r" defTabSz="922338" eaLnBrk="1" hangingPunct="1">
              <a:defRPr sz="1200"/>
            </a:lvl1pPr>
          </a:lstStyle>
          <a:p>
            <a:pPr>
              <a:defRPr/>
            </a:pPr>
            <a:fld id="{25A69D8E-2874-4AF4-BC5B-3F30823A9CF1}" type="slidenum">
              <a:rPr lang="en-US" altLang="en-US"/>
              <a:pPr>
                <a:defRPr/>
              </a:pPr>
              <a:t>‹#›</a:t>
            </a:fld>
            <a:endParaRPr lang="en-US" altLang="en-US"/>
          </a:p>
        </p:txBody>
      </p:sp>
    </p:spTree>
    <p:extLst>
      <p:ext uri="{BB962C8B-B14F-4D97-AF65-F5344CB8AC3E}">
        <p14:creationId xmlns:p14="http://schemas.microsoft.com/office/powerpoint/2010/main" val="4170066822"/>
      </p:ext>
    </p:extLst>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2314575" y="527050"/>
            <a:ext cx="4673600" cy="2628900"/>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rPr>
              <a:t>Tle notes….Finding Purpose:</a:t>
            </a:r>
            <a:r>
              <a:rPr lang="en-US" altLang="en-US">
                <a:latin typeface="Arial" panose="020B0604020202020204" pitchFamily="34" charset="0"/>
              </a:rPr>
              <a:t> Due to the increasing urbanization of the surrounding communities, and the disappearance of farmlands, the Center needed to re-focus and adapt to the changing needs of the Puget Sound. The Puyallup Center is rapidly creating and implementing water research and extension programs, changing its mission from agriculture to water as it continues to connect the research, extension, and teaching expertise of Washington State University to the Puget Sound region.</a:t>
            </a:r>
          </a:p>
          <a:p>
            <a:endParaRPr lang="en-US" altLang="en-US">
              <a:latin typeface="Arial" panose="020B0604020202020204" pitchFamily="34" charset="0"/>
            </a:endParaRPr>
          </a:p>
        </p:txBody>
      </p:sp>
      <p:sp>
        <p:nvSpPr>
          <p:cNvPr id="90116"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Arial" panose="020B0604020202020204" pitchFamily="34" charset="0"/>
              </a:defRPr>
            </a:lvl1pPr>
            <a:lvl2pPr marL="742950" indent="-285750" defTabSz="922338">
              <a:defRPr>
                <a:solidFill>
                  <a:schemeClr val="tx1"/>
                </a:solidFill>
                <a:latin typeface="Arial" panose="020B0604020202020204" pitchFamily="34" charset="0"/>
              </a:defRPr>
            </a:lvl2pPr>
            <a:lvl3pPr marL="1143000" indent="-228600" defTabSz="922338">
              <a:defRPr>
                <a:solidFill>
                  <a:schemeClr val="tx1"/>
                </a:solidFill>
                <a:latin typeface="Arial" panose="020B0604020202020204" pitchFamily="34" charset="0"/>
              </a:defRPr>
            </a:lvl3pPr>
            <a:lvl4pPr marL="1600200" indent="-228600" defTabSz="922338">
              <a:defRPr>
                <a:solidFill>
                  <a:schemeClr val="tx1"/>
                </a:solidFill>
                <a:latin typeface="Arial" panose="020B0604020202020204" pitchFamily="34" charset="0"/>
              </a:defRPr>
            </a:lvl4pPr>
            <a:lvl5pPr marL="2057400" indent="-228600" defTabSz="922338">
              <a:defRPr>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a:solidFill>
                  <a:schemeClr val="tx1"/>
                </a:solidFill>
                <a:latin typeface="Arial" panose="020B0604020202020204" pitchFamily="34" charset="0"/>
              </a:defRPr>
            </a:lvl9pPr>
          </a:lstStyle>
          <a:p>
            <a:fld id="{EDCDF0FE-E5EC-47AA-8E04-10A0E60FC5E9}" type="datetime1">
              <a:rPr lang="en-US" altLang="en-US" smtClean="0"/>
              <a:pPr/>
              <a:t>9/20/2018</a:t>
            </a:fld>
            <a:endParaRPr lang="en-US" altLang="en-US"/>
          </a:p>
        </p:txBody>
      </p:sp>
      <p:sp>
        <p:nvSpPr>
          <p:cNvPr id="90117"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Arial" panose="020B0604020202020204" pitchFamily="34" charset="0"/>
              </a:defRPr>
            </a:lvl1pPr>
            <a:lvl2pPr marL="742950" indent="-285750" defTabSz="922338">
              <a:defRPr>
                <a:solidFill>
                  <a:schemeClr val="tx1"/>
                </a:solidFill>
                <a:latin typeface="Arial" panose="020B0604020202020204" pitchFamily="34" charset="0"/>
              </a:defRPr>
            </a:lvl2pPr>
            <a:lvl3pPr marL="1143000" indent="-228600" defTabSz="922338">
              <a:defRPr>
                <a:solidFill>
                  <a:schemeClr val="tx1"/>
                </a:solidFill>
                <a:latin typeface="Arial" panose="020B0604020202020204" pitchFamily="34" charset="0"/>
              </a:defRPr>
            </a:lvl3pPr>
            <a:lvl4pPr marL="1600200" indent="-228600" defTabSz="922338">
              <a:defRPr>
                <a:solidFill>
                  <a:schemeClr val="tx1"/>
                </a:solidFill>
                <a:latin typeface="Arial" panose="020B0604020202020204" pitchFamily="34" charset="0"/>
              </a:defRPr>
            </a:lvl4pPr>
            <a:lvl5pPr marL="2057400" indent="-228600" defTabSz="922338">
              <a:defRPr>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a:solidFill>
                  <a:schemeClr val="tx1"/>
                </a:solidFill>
                <a:latin typeface="Arial" panose="020B0604020202020204" pitchFamily="34" charset="0"/>
              </a:defRPr>
            </a:lvl9pPr>
          </a:lstStyle>
          <a:p>
            <a:r>
              <a:rPr lang="en-US" altLang="en-US"/>
              <a:t>Innovators John Stark 10-10  vjb 2043</a:t>
            </a:r>
          </a:p>
        </p:txBody>
      </p:sp>
      <p:sp>
        <p:nvSpPr>
          <p:cNvPr id="90118"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Arial" panose="020B0604020202020204" pitchFamily="34" charset="0"/>
              </a:defRPr>
            </a:lvl1pPr>
            <a:lvl2pPr marL="742950" indent="-285750" defTabSz="922338">
              <a:defRPr>
                <a:solidFill>
                  <a:schemeClr val="tx1"/>
                </a:solidFill>
                <a:latin typeface="Arial" panose="020B0604020202020204" pitchFamily="34" charset="0"/>
              </a:defRPr>
            </a:lvl2pPr>
            <a:lvl3pPr marL="1143000" indent="-228600" defTabSz="922338">
              <a:defRPr>
                <a:solidFill>
                  <a:schemeClr val="tx1"/>
                </a:solidFill>
                <a:latin typeface="Arial" panose="020B0604020202020204" pitchFamily="34" charset="0"/>
              </a:defRPr>
            </a:lvl3pPr>
            <a:lvl4pPr marL="1600200" indent="-228600" defTabSz="922338">
              <a:defRPr>
                <a:solidFill>
                  <a:schemeClr val="tx1"/>
                </a:solidFill>
                <a:latin typeface="Arial" panose="020B0604020202020204" pitchFamily="34" charset="0"/>
              </a:defRPr>
            </a:lvl4pPr>
            <a:lvl5pPr marL="2057400" indent="-228600" defTabSz="922338">
              <a:defRPr>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a:solidFill>
                  <a:schemeClr val="tx1"/>
                </a:solidFill>
                <a:latin typeface="Arial" panose="020B0604020202020204" pitchFamily="34" charset="0"/>
              </a:defRPr>
            </a:lvl9pPr>
          </a:lstStyle>
          <a:p>
            <a:fld id="{4DF8FD10-3AE3-462E-B62A-6829C4804BF7}" type="slidenum">
              <a:rPr lang="en-US" altLang="en-US" smtClean="0"/>
              <a:pPr/>
              <a:t>3</a:t>
            </a:fld>
            <a:endParaRPr lang="en-US" altLang="en-US"/>
          </a:p>
        </p:txBody>
      </p:sp>
    </p:spTree>
    <p:extLst>
      <p:ext uri="{BB962C8B-B14F-4D97-AF65-F5344CB8AC3E}">
        <p14:creationId xmlns:p14="http://schemas.microsoft.com/office/powerpoint/2010/main" val="1343926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Asphalt cores</a:t>
            </a:r>
          </a:p>
        </p:txBody>
      </p:sp>
      <p:sp>
        <p:nvSpPr>
          <p:cNvPr id="4" name="Slide Number Placeholder 3"/>
          <p:cNvSpPr>
            <a:spLocks noGrp="1"/>
          </p:cNvSpPr>
          <p:nvPr>
            <p:ph type="sldNum" sz="quarter" idx="10"/>
          </p:nvPr>
        </p:nvSpPr>
        <p:spPr/>
        <p:txBody>
          <a:bodyPr/>
          <a:lstStyle/>
          <a:p>
            <a:fld id="{A89A23E7-6F3D-3C44-81FA-46B2FC332E5D}" type="slidenum">
              <a:rPr lang="en-US" smtClean="0"/>
              <a:t>35</a:t>
            </a:fld>
            <a:endParaRPr lang="en-US"/>
          </a:p>
        </p:txBody>
      </p:sp>
    </p:spTree>
    <p:extLst>
      <p:ext uri="{BB962C8B-B14F-4D97-AF65-F5344CB8AC3E}">
        <p14:creationId xmlns:p14="http://schemas.microsoft.com/office/powerpoint/2010/main" val="3536518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Highway runoff</a:t>
            </a:r>
          </a:p>
        </p:txBody>
      </p:sp>
      <p:sp>
        <p:nvSpPr>
          <p:cNvPr id="4" name="Slide Number Placeholder 3"/>
          <p:cNvSpPr>
            <a:spLocks noGrp="1"/>
          </p:cNvSpPr>
          <p:nvPr>
            <p:ph type="sldNum" sz="quarter" idx="10"/>
          </p:nvPr>
        </p:nvSpPr>
        <p:spPr/>
        <p:txBody>
          <a:bodyPr/>
          <a:lstStyle/>
          <a:p>
            <a:fld id="{A89A23E7-6F3D-3C44-81FA-46B2FC332E5D}" type="slidenum">
              <a:rPr lang="en-US" smtClean="0"/>
              <a:t>38</a:t>
            </a:fld>
            <a:endParaRPr lang="en-US"/>
          </a:p>
        </p:txBody>
      </p:sp>
    </p:spTree>
    <p:extLst>
      <p:ext uri="{BB962C8B-B14F-4D97-AF65-F5344CB8AC3E}">
        <p14:creationId xmlns:p14="http://schemas.microsoft.com/office/powerpoint/2010/main" val="2206772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xfrm>
            <a:off x="2314575" y="527050"/>
            <a:ext cx="4673600" cy="2628900"/>
          </a:xfrm>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I'm going to start with research partners and funders.  As a graduate student I tended to find this part boring, but as a working scientist, I see how critical partnerships are.  Most of the work I will show today was the result of collaborations between WSU, USFWS, NOAA-F, and - for the adult salmon studies - The Suquamish Tribe.  Most of the funding was from EPA R10 with support from NOAA, Sea Grant, and the RFF.</a:t>
            </a:r>
          </a:p>
          <a:p>
            <a:endParaRPr lang="en-US" altLang="en-US">
              <a:latin typeface="Arial" panose="020B0604020202020204" pitchFamily="34" charset="0"/>
            </a:endParaRPr>
          </a:p>
          <a:p>
            <a:r>
              <a:rPr lang="en-US" altLang="en-US">
                <a:latin typeface="Arial" panose="020B0604020202020204" pitchFamily="34" charset="0"/>
              </a:rPr>
              <a:t>'It takes a village' to do this kind of research.</a:t>
            </a:r>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Arial" panose="020B0604020202020204" pitchFamily="34" charset="0"/>
              </a:defRPr>
            </a:lvl1pPr>
            <a:lvl2pPr marL="742950" indent="-285750" defTabSz="922338">
              <a:defRPr>
                <a:solidFill>
                  <a:schemeClr val="tx1"/>
                </a:solidFill>
                <a:latin typeface="Arial" panose="020B0604020202020204" pitchFamily="34" charset="0"/>
              </a:defRPr>
            </a:lvl2pPr>
            <a:lvl3pPr marL="1143000" indent="-228600" defTabSz="922338">
              <a:defRPr>
                <a:solidFill>
                  <a:schemeClr val="tx1"/>
                </a:solidFill>
                <a:latin typeface="Arial" panose="020B0604020202020204" pitchFamily="34" charset="0"/>
              </a:defRPr>
            </a:lvl3pPr>
            <a:lvl4pPr marL="1600200" indent="-228600" defTabSz="922338">
              <a:defRPr>
                <a:solidFill>
                  <a:schemeClr val="tx1"/>
                </a:solidFill>
                <a:latin typeface="Arial" panose="020B0604020202020204" pitchFamily="34" charset="0"/>
              </a:defRPr>
            </a:lvl4pPr>
            <a:lvl5pPr marL="2057400" indent="-228600" defTabSz="922338">
              <a:defRPr>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a:solidFill>
                  <a:schemeClr val="tx1"/>
                </a:solidFill>
                <a:latin typeface="Arial" panose="020B0604020202020204" pitchFamily="34" charset="0"/>
              </a:defRPr>
            </a:lvl9pPr>
          </a:lstStyle>
          <a:p>
            <a:fld id="{2F91E5E4-74FF-489A-86F3-D5A148B5F14F}" type="slidenum">
              <a:rPr lang="en-US" altLang="en-US" smtClean="0">
                <a:solidFill>
                  <a:srgbClr val="000000"/>
                </a:solidFill>
                <a:latin typeface="Calibri" panose="020F0502020204030204" pitchFamily="34" charset="0"/>
              </a:rPr>
              <a:pPr/>
              <a:t>43</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740906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defRPr>
            </a:lvl1pPr>
            <a:lvl2pPr marL="744538" indent="-285750" defTabSz="922338">
              <a:spcBef>
                <a:spcPct val="30000"/>
              </a:spcBef>
              <a:defRPr sz="1200">
                <a:solidFill>
                  <a:schemeClr val="tx1"/>
                </a:solidFill>
                <a:latin typeface="Arial" panose="020B0604020202020204" pitchFamily="34" charset="0"/>
              </a:defRPr>
            </a:lvl2pPr>
            <a:lvl3pPr marL="1144588" indent="-228600" defTabSz="922338">
              <a:spcBef>
                <a:spcPct val="30000"/>
              </a:spcBef>
              <a:defRPr sz="1200">
                <a:solidFill>
                  <a:schemeClr val="tx1"/>
                </a:solidFill>
                <a:latin typeface="Arial" panose="020B0604020202020204" pitchFamily="34" charset="0"/>
              </a:defRPr>
            </a:lvl3pPr>
            <a:lvl4pPr marL="1603375" indent="-228600" defTabSz="922338">
              <a:spcBef>
                <a:spcPct val="30000"/>
              </a:spcBef>
              <a:defRPr sz="1200">
                <a:solidFill>
                  <a:schemeClr val="tx1"/>
                </a:solidFill>
                <a:latin typeface="Arial" panose="020B0604020202020204" pitchFamily="34" charset="0"/>
              </a:defRPr>
            </a:lvl4pPr>
            <a:lvl5pPr marL="2060575" indent="-228600" defTabSz="922338">
              <a:spcBef>
                <a:spcPct val="30000"/>
              </a:spcBef>
              <a:defRPr sz="1200">
                <a:solidFill>
                  <a:schemeClr val="tx1"/>
                </a:solidFill>
                <a:latin typeface="Arial" panose="020B0604020202020204" pitchFamily="34" charset="0"/>
              </a:defRPr>
            </a:lvl5pPr>
            <a:lvl6pPr marL="2517775" indent="-228600" defTabSz="922338" eaLnBrk="0" fontAlgn="base" hangingPunct="0">
              <a:spcBef>
                <a:spcPct val="30000"/>
              </a:spcBef>
              <a:spcAft>
                <a:spcPct val="0"/>
              </a:spcAft>
              <a:defRPr sz="1200">
                <a:solidFill>
                  <a:schemeClr val="tx1"/>
                </a:solidFill>
                <a:latin typeface="Arial" panose="020B0604020202020204" pitchFamily="34" charset="0"/>
              </a:defRPr>
            </a:lvl6pPr>
            <a:lvl7pPr marL="2974975" indent="-228600" defTabSz="922338" eaLnBrk="0" fontAlgn="base" hangingPunct="0">
              <a:spcBef>
                <a:spcPct val="30000"/>
              </a:spcBef>
              <a:spcAft>
                <a:spcPct val="0"/>
              </a:spcAft>
              <a:defRPr sz="1200">
                <a:solidFill>
                  <a:schemeClr val="tx1"/>
                </a:solidFill>
                <a:latin typeface="Arial" panose="020B0604020202020204" pitchFamily="34" charset="0"/>
              </a:defRPr>
            </a:lvl7pPr>
            <a:lvl8pPr marL="3432175" indent="-228600" defTabSz="922338" eaLnBrk="0" fontAlgn="base" hangingPunct="0">
              <a:spcBef>
                <a:spcPct val="30000"/>
              </a:spcBef>
              <a:spcAft>
                <a:spcPct val="0"/>
              </a:spcAft>
              <a:defRPr sz="1200">
                <a:solidFill>
                  <a:schemeClr val="tx1"/>
                </a:solidFill>
                <a:latin typeface="Arial" panose="020B0604020202020204" pitchFamily="34" charset="0"/>
              </a:defRPr>
            </a:lvl8pPr>
            <a:lvl9pPr marL="3889375" indent="-228600" defTabSz="9223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93697F4-1D0D-42F9-B7E8-9BF67BE66D0B}" type="datetime1">
              <a:rPr lang="en-US" altLang="en-US" smtClean="0"/>
              <a:pPr>
                <a:spcBef>
                  <a:spcPct val="0"/>
                </a:spcBef>
              </a:pPr>
              <a:t>9/20/2018</a:t>
            </a:fld>
            <a:endParaRPr lang="en-US" altLang="en-US"/>
          </a:p>
        </p:txBody>
      </p:sp>
      <p:sp>
        <p:nvSpPr>
          <p:cNvPr id="8601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defRPr>
            </a:lvl1pPr>
            <a:lvl2pPr marL="744538" indent="-285750" defTabSz="922338">
              <a:spcBef>
                <a:spcPct val="30000"/>
              </a:spcBef>
              <a:defRPr sz="1200">
                <a:solidFill>
                  <a:schemeClr val="tx1"/>
                </a:solidFill>
                <a:latin typeface="Arial" panose="020B0604020202020204" pitchFamily="34" charset="0"/>
              </a:defRPr>
            </a:lvl2pPr>
            <a:lvl3pPr marL="1144588" indent="-228600" defTabSz="922338">
              <a:spcBef>
                <a:spcPct val="30000"/>
              </a:spcBef>
              <a:defRPr sz="1200">
                <a:solidFill>
                  <a:schemeClr val="tx1"/>
                </a:solidFill>
                <a:latin typeface="Arial" panose="020B0604020202020204" pitchFamily="34" charset="0"/>
              </a:defRPr>
            </a:lvl3pPr>
            <a:lvl4pPr marL="1603375" indent="-228600" defTabSz="922338">
              <a:spcBef>
                <a:spcPct val="30000"/>
              </a:spcBef>
              <a:defRPr sz="1200">
                <a:solidFill>
                  <a:schemeClr val="tx1"/>
                </a:solidFill>
                <a:latin typeface="Arial" panose="020B0604020202020204" pitchFamily="34" charset="0"/>
              </a:defRPr>
            </a:lvl4pPr>
            <a:lvl5pPr marL="2060575" indent="-228600" defTabSz="922338">
              <a:spcBef>
                <a:spcPct val="30000"/>
              </a:spcBef>
              <a:defRPr sz="1200">
                <a:solidFill>
                  <a:schemeClr val="tx1"/>
                </a:solidFill>
                <a:latin typeface="Arial" panose="020B0604020202020204" pitchFamily="34" charset="0"/>
              </a:defRPr>
            </a:lvl5pPr>
            <a:lvl6pPr marL="2517775" indent="-228600" defTabSz="922338" eaLnBrk="0" fontAlgn="base" hangingPunct="0">
              <a:spcBef>
                <a:spcPct val="30000"/>
              </a:spcBef>
              <a:spcAft>
                <a:spcPct val="0"/>
              </a:spcAft>
              <a:defRPr sz="1200">
                <a:solidFill>
                  <a:schemeClr val="tx1"/>
                </a:solidFill>
                <a:latin typeface="Arial" panose="020B0604020202020204" pitchFamily="34" charset="0"/>
              </a:defRPr>
            </a:lvl6pPr>
            <a:lvl7pPr marL="2974975" indent="-228600" defTabSz="922338" eaLnBrk="0" fontAlgn="base" hangingPunct="0">
              <a:spcBef>
                <a:spcPct val="30000"/>
              </a:spcBef>
              <a:spcAft>
                <a:spcPct val="0"/>
              </a:spcAft>
              <a:defRPr sz="1200">
                <a:solidFill>
                  <a:schemeClr val="tx1"/>
                </a:solidFill>
                <a:latin typeface="Arial" panose="020B0604020202020204" pitchFamily="34" charset="0"/>
              </a:defRPr>
            </a:lvl7pPr>
            <a:lvl8pPr marL="3432175" indent="-228600" defTabSz="922338" eaLnBrk="0" fontAlgn="base" hangingPunct="0">
              <a:spcBef>
                <a:spcPct val="30000"/>
              </a:spcBef>
              <a:spcAft>
                <a:spcPct val="0"/>
              </a:spcAft>
              <a:defRPr sz="1200">
                <a:solidFill>
                  <a:schemeClr val="tx1"/>
                </a:solidFill>
                <a:latin typeface="Arial" panose="020B0604020202020204" pitchFamily="34" charset="0"/>
              </a:defRPr>
            </a:lvl8pPr>
            <a:lvl9pPr marL="3889375" indent="-228600" defTabSz="9223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Template-Primary on 201-shield</a:t>
            </a:r>
          </a:p>
        </p:txBody>
      </p:sp>
      <p:sp>
        <p:nvSpPr>
          <p:cNvPr id="8602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defRPr>
            </a:lvl1pPr>
            <a:lvl2pPr marL="744538" indent="-285750" defTabSz="922338">
              <a:spcBef>
                <a:spcPct val="30000"/>
              </a:spcBef>
              <a:defRPr sz="1200">
                <a:solidFill>
                  <a:schemeClr val="tx1"/>
                </a:solidFill>
                <a:latin typeface="Arial" panose="020B0604020202020204" pitchFamily="34" charset="0"/>
              </a:defRPr>
            </a:lvl2pPr>
            <a:lvl3pPr marL="1144588" indent="-228600" defTabSz="922338">
              <a:spcBef>
                <a:spcPct val="30000"/>
              </a:spcBef>
              <a:defRPr sz="1200">
                <a:solidFill>
                  <a:schemeClr val="tx1"/>
                </a:solidFill>
                <a:latin typeface="Arial" panose="020B0604020202020204" pitchFamily="34" charset="0"/>
              </a:defRPr>
            </a:lvl3pPr>
            <a:lvl4pPr marL="1603375" indent="-228600" defTabSz="922338">
              <a:spcBef>
                <a:spcPct val="30000"/>
              </a:spcBef>
              <a:defRPr sz="1200">
                <a:solidFill>
                  <a:schemeClr val="tx1"/>
                </a:solidFill>
                <a:latin typeface="Arial" panose="020B0604020202020204" pitchFamily="34" charset="0"/>
              </a:defRPr>
            </a:lvl4pPr>
            <a:lvl5pPr marL="2060575" indent="-228600" defTabSz="922338">
              <a:spcBef>
                <a:spcPct val="30000"/>
              </a:spcBef>
              <a:defRPr sz="1200">
                <a:solidFill>
                  <a:schemeClr val="tx1"/>
                </a:solidFill>
                <a:latin typeface="Arial" panose="020B0604020202020204" pitchFamily="34" charset="0"/>
              </a:defRPr>
            </a:lvl5pPr>
            <a:lvl6pPr marL="2517775" indent="-228600" defTabSz="922338" eaLnBrk="0" fontAlgn="base" hangingPunct="0">
              <a:spcBef>
                <a:spcPct val="30000"/>
              </a:spcBef>
              <a:spcAft>
                <a:spcPct val="0"/>
              </a:spcAft>
              <a:defRPr sz="1200">
                <a:solidFill>
                  <a:schemeClr val="tx1"/>
                </a:solidFill>
                <a:latin typeface="Arial" panose="020B0604020202020204" pitchFamily="34" charset="0"/>
              </a:defRPr>
            </a:lvl6pPr>
            <a:lvl7pPr marL="2974975" indent="-228600" defTabSz="922338" eaLnBrk="0" fontAlgn="base" hangingPunct="0">
              <a:spcBef>
                <a:spcPct val="30000"/>
              </a:spcBef>
              <a:spcAft>
                <a:spcPct val="0"/>
              </a:spcAft>
              <a:defRPr sz="1200">
                <a:solidFill>
                  <a:schemeClr val="tx1"/>
                </a:solidFill>
                <a:latin typeface="Arial" panose="020B0604020202020204" pitchFamily="34" charset="0"/>
              </a:defRPr>
            </a:lvl7pPr>
            <a:lvl8pPr marL="3432175" indent="-228600" defTabSz="922338" eaLnBrk="0" fontAlgn="base" hangingPunct="0">
              <a:spcBef>
                <a:spcPct val="30000"/>
              </a:spcBef>
              <a:spcAft>
                <a:spcPct val="0"/>
              </a:spcAft>
              <a:defRPr sz="1200">
                <a:solidFill>
                  <a:schemeClr val="tx1"/>
                </a:solidFill>
                <a:latin typeface="Arial" panose="020B0604020202020204" pitchFamily="34" charset="0"/>
              </a:defRPr>
            </a:lvl8pPr>
            <a:lvl9pPr marL="3889375" indent="-228600" defTabSz="9223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AAF3DB0-8EAB-4A75-9BA3-014D47E3DB22}" type="slidenum">
              <a:rPr lang="en-US" altLang="en-US" smtClean="0"/>
              <a:pPr>
                <a:spcBef>
                  <a:spcPct val="0"/>
                </a:spcBef>
              </a:pPr>
              <a:t>7</a:t>
            </a:fld>
            <a:endParaRPr lang="en-US" altLang="en-US"/>
          </a:p>
        </p:txBody>
      </p:sp>
      <p:sp>
        <p:nvSpPr>
          <p:cNvPr id="86021" name="Rectangle 2"/>
          <p:cNvSpPr>
            <a:spLocks noGrp="1" noRot="1" noChangeAspect="1" noChangeArrowheads="1" noTextEdit="1"/>
          </p:cNvSpPr>
          <p:nvPr>
            <p:ph type="sldImg"/>
          </p:nvPr>
        </p:nvSpPr>
        <p:spPr>
          <a:xfrm>
            <a:off x="2314575" y="527050"/>
            <a:ext cx="4673600" cy="2628900"/>
          </a:xfrm>
          <a:ln/>
        </p:spPr>
      </p:sp>
      <p:sp>
        <p:nvSpPr>
          <p:cNvPr id="1024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dirty="0"/>
              <a:t>Tle notes….</a:t>
            </a:r>
            <a:r>
              <a:rPr lang="en-US" b="1" dirty="0"/>
              <a:t> What is the Puyallup Center?:</a:t>
            </a:r>
            <a:r>
              <a:rPr lang="en-US" dirty="0"/>
              <a:t> Established along salmon-bearing Clark’s Creek in the Puyallup River watershed, Washington State University’s Puyallup Research and Extension Center is a fully operational mini-campus facility which has served the Puget Sound basin for over 100 years. The Puyallup Center, located in the heart of the Puget Sound basin which covers more than 16,000 square miles of land and water, was once was in the heart of agricultural production and is now circled by rapidly growing urban environments. </a:t>
            </a:r>
          </a:p>
          <a:p>
            <a:pPr eaLnBrk="1" hangingPunct="1">
              <a:defRPr/>
            </a:pPr>
            <a:endParaRPr lang="en-US" dirty="0"/>
          </a:p>
          <a:p>
            <a:pPr>
              <a:defRPr/>
            </a:pPr>
            <a:r>
              <a:rPr lang="en-US" dirty="0"/>
              <a:t>Notes from 2014 presentation……………Need to collapse slides to get down to stated 10 slides/presenter. Your next slide on Water </a:t>
            </a:r>
            <a:r>
              <a:rPr lang="en-US" dirty="0" err="1"/>
              <a:t>Qual</a:t>
            </a:r>
            <a:r>
              <a:rPr lang="en-US" dirty="0"/>
              <a:t>/Water </a:t>
            </a:r>
            <a:r>
              <a:rPr lang="en-US" dirty="0" err="1"/>
              <a:t>Quan</a:t>
            </a:r>
            <a:r>
              <a:rPr lang="en-US" dirty="0"/>
              <a:t> seemed to be something you could use as you talk about the importance of water and why the Puyallup center is making such a shift…. so</a:t>
            </a:r>
          </a:p>
          <a:p>
            <a:pPr>
              <a:defRPr/>
            </a:pPr>
            <a:r>
              <a:rPr lang="en-US" dirty="0"/>
              <a:t>1) Suggest you include general comments on water quality issues and also the looming issue of flow- lack or too much…</a:t>
            </a:r>
          </a:p>
          <a:p>
            <a:pPr>
              <a:defRPr/>
            </a:pPr>
            <a:endParaRPr lang="en-US" dirty="0">
              <a:solidFill>
                <a:schemeClr val="bg2"/>
              </a:solidFill>
              <a:latin typeface="Arial" pitchFamily="34" charset="0"/>
              <a:cs typeface="Arial" pitchFamily="34" charset="0"/>
            </a:endParaRPr>
          </a:p>
          <a:p>
            <a:pPr>
              <a:defRPr/>
            </a:pPr>
            <a:endParaRPr lang="en-US" dirty="0">
              <a:solidFill>
                <a:schemeClr val="bg2"/>
              </a:solidFill>
              <a:effectLst>
                <a:outerShdw blurRad="38100" dist="38100" dir="2700000" algn="tl">
                  <a:srgbClr val="C0C0C0"/>
                </a:outerShdw>
              </a:effectLst>
              <a:latin typeface="Arial" pitchFamily="34" charset="0"/>
              <a:cs typeface="Arial" pitchFamily="34" charset="0"/>
            </a:endParaRPr>
          </a:p>
          <a:p>
            <a:pPr>
              <a:defRPr/>
            </a:pPr>
            <a:r>
              <a:rPr lang="en-US" dirty="0">
                <a:solidFill>
                  <a:schemeClr val="bg2"/>
                </a:solidFill>
                <a:latin typeface="Arial" pitchFamily="34" charset="0"/>
                <a:cs typeface="Arial" pitchFamily="34" charset="0"/>
              </a:rPr>
              <a:t>2) Talk about how you are answering the call to restore Washington’s Waters and will talk about some of the programs now underway at the Puyallup Center and the great need for collaborators from all around the university.</a:t>
            </a:r>
            <a:br>
              <a:rPr lang="en-US" dirty="0">
                <a:solidFill>
                  <a:schemeClr val="bg2"/>
                </a:solidFill>
                <a:latin typeface="Arial" pitchFamily="34" charset="0"/>
                <a:cs typeface="Arial" pitchFamily="34" charset="0"/>
              </a:rPr>
            </a:br>
            <a:br>
              <a:rPr lang="en-US" dirty="0">
                <a:solidFill>
                  <a:schemeClr val="bg2"/>
                </a:solidFill>
                <a:latin typeface="Arial" pitchFamily="34" charset="0"/>
                <a:cs typeface="Arial" pitchFamily="34" charset="0"/>
              </a:rPr>
            </a:br>
            <a:br>
              <a:rPr lang="en-US" dirty="0">
                <a:solidFill>
                  <a:schemeClr val="bg2"/>
                </a:solidFill>
                <a:latin typeface="Arial" pitchFamily="34" charset="0"/>
                <a:cs typeface="Arial" pitchFamily="34" charset="0"/>
              </a:rPr>
            </a:br>
            <a:endParaRPr lang="en-US" dirty="0">
              <a:solidFill>
                <a:schemeClr val="bg2"/>
              </a:solidFill>
              <a:latin typeface="Arial" pitchFamily="34" charset="0"/>
              <a:cs typeface="Arial" pitchFamily="34" charset="0"/>
            </a:endParaRPr>
          </a:p>
          <a:p>
            <a:pPr eaLnBrk="1" hangingPunct="1">
              <a:defRPr/>
            </a:pPr>
            <a:endParaRPr lang="en-US" dirty="0"/>
          </a:p>
          <a:p>
            <a:pPr eaLnBrk="1" hangingPunct="1">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1334279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2314575" y="527050"/>
            <a:ext cx="4673600" cy="2628900"/>
          </a:xfr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Tle notes… It was officially created in December 2010, a non-partisan resource for stormwater research, education and training throughout the state.It was formed through an advisory board of business, , NGO’s, jurisdictions and other leading stormwater stakeholders.</a:t>
            </a:r>
          </a:p>
          <a:p>
            <a:r>
              <a:rPr lang="en-US" altLang="en-US">
                <a:latin typeface="Arial" panose="020B0604020202020204" pitchFamily="34" charset="0"/>
                <a:ea typeface="ＭＳ Ｐゴシック" panose="020B0600070205080204" pitchFamily="34" charset="-128"/>
              </a:rPr>
              <a:t>Directed by WSU Puyallup, in partnership with the university of Washington Tacoma campus and the Washington Dept of Ecology, , the Center has become a leader for the region and the country. It has attracted the support of the boeing Company, EPA region 10, NOAA, US Fish and Wildlife, Washington State Dept of Transportation, The Russell family Foundatoin, The Bullitt Fopundation and many others.</a:t>
            </a:r>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Arial" panose="020B0604020202020204" pitchFamily="34" charset="0"/>
              </a:defRPr>
            </a:lvl1pPr>
            <a:lvl2pPr marL="742950" indent="-285750" defTabSz="922338">
              <a:defRPr>
                <a:solidFill>
                  <a:schemeClr val="tx1"/>
                </a:solidFill>
                <a:latin typeface="Arial" panose="020B0604020202020204" pitchFamily="34" charset="0"/>
              </a:defRPr>
            </a:lvl2pPr>
            <a:lvl3pPr marL="1143000" indent="-228600" defTabSz="922338">
              <a:defRPr>
                <a:solidFill>
                  <a:schemeClr val="tx1"/>
                </a:solidFill>
                <a:latin typeface="Arial" panose="020B0604020202020204" pitchFamily="34" charset="0"/>
              </a:defRPr>
            </a:lvl3pPr>
            <a:lvl4pPr marL="1600200" indent="-228600" defTabSz="922338">
              <a:defRPr>
                <a:solidFill>
                  <a:schemeClr val="tx1"/>
                </a:solidFill>
                <a:latin typeface="Arial" panose="020B0604020202020204" pitchFamily="34" charset="0"/>
              </a:defRPr>
            </a:lvl4pPr>
            <a:lvl5pPr marL="2057400" indent="-228600" defTabSz="922338">
              <a:defRPr>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a:solidFill>
                  <a:schemeClr val="tx1"/>
                </a:solidFill>
                <a:latin typeface="Arial" panose="020B0604020202020204" pitchFamily="34" charset="0"/>
              </a:defRPr>
            </a:lvl9pPr>
          </a:lstStyle>
          <a:p>
            <a:fld id="{40469F5F-95BC-485D-BB29-AFD277044B21}" type="slidenum">
              <a:rPr lang="en-US" altLang="en-US" smtClean="0">
                <a:solidFill>
                  <a:srgbClr val="000000"/>
                </a:solidFill>
                <a:latin typeface="Calibri" panose="020F0502020204030204" pitchFamily="34" charset="0"/>
                <a:ea typeface="ＭＳ Ｐゴシック" panose="020B0600070205080204" pitchFamily="34" charset="-128"/>
              </a:rPr>
              <a:pPr/>
              <a:t>9</a:t>
            </a:fld>
            <a:endParaRPr lang="en-US" altLang="en-US">
              <a:solidFill>
                <a:srgbClr val="000000"/>
              </a:solidFill>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819877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TextEdit="1"/>
          </p:cNvSpPr>
          <p:nvPr>
            <p:ph type="sldImg"/>
          </p:nvPr>
        </p:nvSpPr>
        <p:spPr>
          <a:xfrm>
            <a:off x="2314575" y="527050"/>
            <a:ext cx="4673600" cy="2628900"/>
          </a:xfrm>
          <a:ln/>
        </p:spPr>
      </p:sp>
      <p:sp>
        <p:nvSpPr>
          <p:cNvPr id="4403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pitchFamily="34" charset="-128"/>
            </a:endParaRPr>
          </a:p>
        </p:txBody>
      </p:sp>
    </p:spTree>
    <p:extLst>
      <p:ext uri="{BB962C8B-B14F-4D97-AF65-F5344CB8AC3E}">
        <p14:creationId xmlns:p14="http://schemas.microsoft.com/office/powerpoint/2010/main" val="1401417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TextEdit="1"/>
          </p:cNvSpPr>
          <p:nvPr>
            <p:ph type="sldImg"/>
          </p:nvPr>
        </p:nvSpPr>
        <p:spPr>
          <a:xfrm>
            <a:off x="2314575" y="527050"/>
            <a:ext cx="4673600" cy="2628900"/>
          </a:xfrm>
          <a:ln/>
        </p:spPr>
      </p:sp>
      <p:sp>
        <p:nvSpPr>
          <p:cNvPr id="46083"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pitchFamily="34" charset="-128"/>
            </a:endParaRPr>
          </a:p>
        </p:txBody>
      </p:sp>
    </p:spTree>
    <p:extLst>
      <p:ext uri="{BB962C8B-B14F-4D97-AF65-F5344CB8AC3E}">
        <p14:creationId xmlns:p14="http://schemas.microsoft.com/office/powerpoint/2010/main" val="3028339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Concrete</a:t>
            </a:r>
          </a:p>
        </p:txBody>
      </p:sp>
      <p:sp>
        <p:nvSpPr>
          <p:cNvPr id="4" name="Slide Number Placeholder 3"/>
          <p:cNvSpPr>
            <a:spLocks noGrp="1"/>
          </p:cNvSpPr>
          <p:nvPr>
            <p:ph type="sldNum" sz="quarter" idx="10"/>
          </p:nvPr>
        </p:nvSpPr>
        <p:spPr/>
        <p:txBody>
          <a:bodyPr/>
          <a:lstStyle/>
          <a:p>
            <a:fld id="{A89A23E7-6F3D-3C44-81FA-46B2FC332E5D}" type="slidenum">
              <a:rPr lang="en-US" smtClean="0"/>
              <a:t>31</a:t>
            </a:fld>
            <a:endParaRPr lang="en-US"/>
          </a:p>
        </p:txBody>
      </p:sp>
    </p:spTree>
    <p:extLst>
      <p:ext uri="{BB962C8B-B14F-4D97-AF65-F5344CB8AC3E}">
        <p14:creationId xmlns:p14="http://schemas.microsoft.com/office/powerpoint/2010/main" val="812068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droplets onto concrete</a:t>
            </a:r>
            <a:r>
              <a:rPr lang="en-US" baseline="0" dirty="0"/>
              <a:t> cores</a:t>
            </a:r>
          </a:p>
        </p:txBody>
      </p:sp>
      <p:sp>
        <p:nvSpPr>
          <p:cNvPr id="4" name="Slide Number Placeholder 3"/>
          <p:cNvSpPr>
            <a:spLocks noGrp="1"/>
          </p:cNvSpPr>
          <p:nvPr>
            <p:ph type="sldNum" sz="quarter" idx="10"/>
          </p:nvPr>
        </p:nvSpPr>
        <p:spPr/>
        <p:txBody>
          <a:bodyPr/>
          <a:lstStyle/>
          <a:p>
            <a:fld id="{A89A23E7-6F3D-3C44-81FA-46B2FC332E5D}" type="slidenum">
              <a:rPr lang="en-US" smtClean="0"/>
              <a:t>32</a:t>
            </a:fld>
            <a:endParaRPr lang="en-US"/>
          </a:p>
        </p:txBody>
      </p:sp>
    </p:spTree>
    <p:extLst>
      <p:ext uri="{BB962C8B-B14F-4D97-AF65-F5344CB8AC3E}">
        <p14:creationId xmlns:p14="http://schemas.microsoft.com/office/powerpoint/2010/main" val="1211433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core, peristaltic pump, RDW clean leaching water</a:t>
            </a:r>
          </a:p>
        </p:txBody>
      </p:sp>
      <p:sp>
        <p:nvSpPr>
          <p:cNvPr id="4" name="Slide Number Placeholder 3"/>
          <p:cNvSpPr>
            <a:spLocks noGrp="1"/>
          </p:cNvSpPr>
          <p:nvPr>
            <p:ph type="sldNum" sz="quarter" idx="10"/>
          </p:nvPr>
        </p:nvSpPr>
        <p:spPr/>
        <p:txBody>
          <a:bodyPr/>
          <a:lstStyle/>
          <a:p>
            <a:fld id="{A89A23E7-6F3D-3C44-81FA-46B2FC332E5D}" type="slidenum">
              <a:rPr lang="en-US" smtClean="0"/>
              <a:t>33</a:t>
            </a:fld>
            <a:endParaRPr lang="en-US"/>
          </a:p>
        </p:txBody>
      </p:sp>
    </p:spTree>
    <p:extLst>
      <p:ext uri="{BB962C8B-B14F-4D97-AF65-F5344CB8AC3E}">
        <p14:creationId xmlns:p14="http://schemas.microsoft.com/office/powerpoint/2010/main" val="934066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9A23E7-6F3D-3C44-81FA-46B2FC332E5D}" type="slidenum">
              <a:rPr lang="en-US" smtClean="0"/>
              <a:t>34</a:t>
            </a:fld>
            <a:endParaRPr lang="en-US"/>
          </a:p>
        </p:txBody>
      </p:sp>
    </p:spTree>
    <p:extLst>
      <p:ext uri="{BB962C8B-B14F-4D97-AF65-F5344CB8AC3E}">
        <p14:creationId xmlns:p14="http://schemas.microsoft.com/office/powerpoint/2010/main" val="6474348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0" y="833438"/>
            <a:ext cx="12192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076" name="Rectangle 4"/>
          <p:cNvSpPr>
            <a:spLocks noGrp="1" noChangeArrowheads="1"/>
          </p:cNvSpPr>
          <p:nvPr>
            <p:ph type="ctrTitle"/>
          </p:nvPr>
        </p:nvSpPr>
        <p:spPr bwMode="invGray">
          <a:xfrm>
            <a:off x="1" y="2392432"/>
            <a:ext cx="12191995" cy="424732"/>
          </a:xfrm>
        </p:spPr>
        <p:txBody>
          <a:bodyPr anchorCtr="0"/>
          <a:lstStyle>
            <a:lvl1pPr algn="ctr">
              <a:defRPr sz="2400">
                <a:solidFill>
                  <a:schemeClr val="bg2"/>
                </a:solidFill>
                <a:effectLst/>
              </a:defRPr>
            </a:lvl1pPr>
          </a:lstStyle>
          <a:p>
            <a:r>
              <a:rPr lang="en-US" dirty="0"/>
              <a:t>Click to edit Master title style</a:t>
            </a:r>
          </a:p>
        </p:txBody>
      </p:sp>
      <p:sp>
        <p:nvSpPr>
          <p:cNvPr id="3077" name="Rectangle 5"/>
          <p:cNvSpPr>
            <a:spLocks noGrp="1" noChangeArrowheads="1"/>
          </p:cNvSpPr>
          <p:nvPr>
            <p:ph type="subTitle" idx="1"/>
          </p:nvPr>
        </p:nvSpPr>
        <p:spPr bwMode="invGray">
          <a:xfrm>
            <a:off x="1" y="3025244"/>
            <a:ext cx="12191996" cy="430887"/>
          </a:xfrm>
        </p:spPr>
        <p:txBody>
          <a:bodyPr rIns="0" anchorCtr="0"/>
          <a:lstStyle>
            <a:lvl1pPr marL="0" indent="0" algn="ctr">
              <a:buFont typeface="Arial" pitchFamily="34" charset="0"/>
              <a:buNone/>
              <a:defRPr sz="2200" b="0">
                <a:solidFill>
                  <a:schemeClr val="accent1"/>
                </a:solidFill>
                <a:effectLst/>
                <a:latin typeface="Lucida Sans" pitchFamily="34" charset="0"/>
              </a:defRPr>
            </a:lvl1pPr>
          </a:lstStyle>
          <a:p>
            <a:r>
              <a:rPr lang="en-US" dirty="0"/>
              <a:t>Click to edit Master subtitle style</a:t>
            </a:r>
          </a:p>
        </p:txBody>
      </p:sp>
      <p:sp>
        <p:nvSpPr>
          <p:cNvPr id="6" name="Rectangle 5"/>
          <p:cNvSpPr>
            <a:spLocks noGrp="1" noChangeArrowheads="1"/>
          </p:cNvSpPr>
          <p:nvPr userDrawn="1">
            <p:ph type="dt" sz="half" idx="10"/>
          </p:nvPr>
        </p:nvSpPr>
        <p:spPr>
          <a:xfrm>
            <a:off x="645585" y="6381750"/>
            <a:ext cx="2067983" cy="476250"/>
          </a:xfrm>
        </p:spPr>
        <p:txBody>
          <a:bodyPr/>
          <a:lstStyle>
            <a:lvl1pPr>
              <a:defRPr sz="1000"/>
            </a:lvl1pPr>
          </a:lstStyle>
          <a:p>
            <a:pPr>
              <a:defRPr/>
            </a:pPr>
            <a:endParaRPr lang="en-US"/>
          </a:p>
        </p:txBody>
      </p:sp>
      <p:sp>
        <p:nvSpPr>
          <p:cNvPr id="7" name="Rectangle 6"/>
          <p:cNvSpPr>
            <a:spLocks noGrp="1" noChangeArrowheads="1"/>
          </p:cNvSpPr>
          <p:nvPr userDrawn="1">
            <p:ph type="ftr" sz="quarter" idx="11"/>
          </p:nvPr>
        </p:nvSpPr>
        <p:spPr>
          <a:xfrm>
            <a:off x="2755901" y="6381750"/>
            <a:ext cx="8134351" cy="476250"/>
          </a:xfrm>
        </p:spPr>
        <p:txBody>
          <a:bodyPr anchorCtr="1"/>
          <a:lstStyle>
            <a:lvl1pPr>
              <a:defRPr sz="1000"/>
            </a:lvl1pPr>
          </a:lstStyle>
          <a:p>
            <a:pPr>
              <a:defRPr/>
            </a:pPr>
            <a:endParaRPr lang="en-US"/>
          </a:p>
        </p:txBody>
      </p:sp>
      <p:sp>
        <p:nvSpPr>
          <p:cNvPr id="8" name="Rectangle 7"/>
          <p:cNvSpPr>
            <a:spLocks noGrp="1" noChangeArrowheads="1"/>
          </p:cNvSpPr>
          <p:nvPr userDrawn="1">
            <p:ph type="sldNum" sz="quarter" idx="12"/>
          </p:nvPr>
        </p:nvSpPr>
        <p:spPr>
          <a:xfrm>
            <a:off x="10892368" y="6381750"/>
            <a:ext cx="1299633" cy="476250"/>
          </a:xfrm>
        </p:spPr>
        <p:txBody>
          <a:bodyPr/>
          <a:lstStyle>
            <a:lvl1pPr>
              <a:defRPr/>
            </a:lvl1pPr>
          </a:lstStyle>
          <a:p>
            <a:pPr>
              <a:defRPr/>
            </a:pPr>
            <a:fld id="{C928AB59-9442-4DC1-80BA-727276EE3505}" type="slidenum">
              <a:rPr lang="en-US" altLang="en-US"/>
              <a:pPr>
                <a:defRPr/>
              </a:pPr>
              <a:t>‹#›</a:t>
            </a:fld>
            <a:endParaRPr lang="en-US" altLang="en-US"/>
          </a:p>
        </p:txBody>
      </p:sp>
    </p:spTree>
    <p:extLst>
      <p:ext uri="{BB962C8B-B14F-4D97-AF65-F5344CB8AC3E}">
        <p14:creationId xmlns:p14="http://schemas.microsoft.com/office/powerpoint/2010/main" val="60607101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Content and Photo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Picture Placeholder 6"/>
          <p:cNvSpPr>
            <a:spLocks noGrp="1"/>
          </p:cNvSpPr>
          <p:nvPr>
            <p:ph type="pic" sz="quarter" idx="13"/>
          </p:nvPr>
        </p:nvSpPr>
        <p:spPr>
          <a:xfrm>
            <a:off x="7198784" y="2152650"/>
            <a:ext cx="4993216" cy="461665"/>
          </a:xfrm>
        </p:spPr>
        <p:txBody>
          <a:bodyPr/>
          <a:lstStyle/>
          <a:p>
            <a:pPr lvl="0"/>
            <a:endParaRPr lang="en-US" noProof="0" dirty="0"/>
          </a:p>
        </p:txBody>
      </p:sp>
      <p:sp>
        <p:nvSpPr>
          <p:cNvPr id="10" name="Content Placeholder 2"/>
          <p:cNvSpPr>
            <a:spLocks noGrp="1"/>
          </p:cNvSpPr>
          <p:nvPr>
            <p:ph sz="half" idx="1"/>
          </p:nvPr>
        </p:nvSpPr>
        <p:spPr>
          <a:xfrm>
            <a:off x="609600" y="1901371"/>
            <a:ext cx="6395961" cy="181588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4"/>
          </p:nvPr>
        </p:nvSpPr>
        <p:spPr/>
        <p:txBody>
          <a:bodyPr/>
          <a:lstStyle>
            <a:lvl1pPr defTabSz="914400">
              <a:defRPr/>
            </a:lvl1pPr>
          </a:lstStyle>
          <a:p>
            <a:pPr>
              <a:defRPr/>
            </a:pPr>
            <a:fld id="{CAFB403D-2527-4C1A-BAFD-38B81646B19D}" type="datetime1">
              <a:rPr lang="en-US"/>
              <a:pPr>
                <a:defRPr/>
              </a:pPr>
              <a:t>9/20/2018</a:t>
            </a:fld>
            <a:endParaRPr lang="en-US" dirty="0"/>
          </a:p>
        </p:txBody>
      </p:sp>
      <p:sp>
        <p:nvSpPr>
          <p:cNvPr id="6" name="Footer Placeholder 4"/>
          <p:cNvSpPr>
            <a:spLocks noGrp="1"/>
          </p:cNvSpPr>
          <p:nvPr>
            <p:ph type="ftr" sz="quarter" idx="15"/>
          </p:nvPr>
        </p:nvSpPr>
        <p:spPr/>
        <p:txBody>
          <a:bodyPr/>
          <a:lstStyle>
            <a:lvl1pPr defTabSz="914400">
              <a:defRPr/>
            </a:lvl1pPr>
          </a:lstStyle>
          <a:p>
            <a:pPr>
              <a:defRPr/>
            </a:pPr>
            <a:endParaRPr lang="en-US"/>
          </a:p>
        </p:txBody>
      </p:sp>
      <p:sp>
        <p:nvSpPr>
          <p:cNvPr id="8" name="Slide Number Placeholder 5"/>
          <p:cNvSpPr>
            <a:spLocks noGrp="1"/>
          </p:cNvSpPr>
          <p:nvPr>
            <p:ph type="sldNum" sz="quarter" idx="16"/>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1403436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 descr="wsc_logo_msocolo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5501" y="1906588"/>
            <a:ext cx="3340100" cy="234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25269" y="272610"/>
            <a:ext cx="10239692" cy="1317996"/>
          </a:xfrm>
        </p:spPr>
        <p:txBody>
          <a:bodyPr/>
          <a:lstStyle>
            <a:lvl1pPr>
              <a:defRPr>
                <a:solidFill>
                  <a:srgbClr val="B6E2F2"/>
                </a:solidFill>
              </a:defRPr>
            </a:lvl1pPr>
          </a:lstStyle>
          <a:p>
            <a:r>
              <a:rPr lang="en-US"/>
              <a:t>Click to edit Master title style</a:t>
            </a:r>
            <a:endParaRPr lang="en-US" dirty="0"/>
          </a:p>
        </p:txBody>
      </p:sp>
      <p:sp>
        <p:nvSpPr>
          <p:cNvPr id="3" name="Subtitle 2"/>
          <p:cNvSpPr>
            <a:spLocks noGrp="1"/>
          </p:cNvSpPr>
          <p:nvPr>
            <p:ph type="subTitle" idx="1"/>
          </p:nvPr>
        </p:nvSpPr>
        <p:spPr>
          <a:xfrm>
            <a:off x="5130800" y="2349789"/>
            <a:ext cx="5384843" cy="2525190"/>
          </a:xfrm>
        </p:spPr>
        <p:txBody>
          <a:bodyPr/>
          <a:lstStyle>
            <a:lvl1pPr marL="0" indent="0" algn="l">
              <a:buNone/>
              <a:defRPr>
                <a:solidFill>
                  <a:srgbClr val="00559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defTabSz="914400">
              <a:defRPr/>
            </a:lvl1pPr>
          </a:lstStyle>
          <a:p>
            <a:pPr>
              <a:defRPr/>
            </a:pPr>
            <a:fld id="{43617356-84EA-4A06-9350-C192FBA57085}" type="datetime1">
              <a:rPr lang="en-US"/>
              <a:pPr>
                <a:defRPr/>
              </a:pPr>
              <a:t>9/20/2018</a:t>
            </a:fld>
            <a:endParaRPr lang="en-US" dirty="0"/>
          </a:p>
        </p:txBody>
      </p:sp>
      <p:sp>
        <p:nvSpPr>
          <p:cNvPr id="6" name="Footer Placeholder 4"/>
          <p:cNvSpPr>
            <a:spLocks noGrp="1"/>
          </p:cNvSpPr>
          <p:nvPr>
            <p:ph type="ftr" sz="quarter" idx="11"/>
          </p:nvPr>
        </p:nvSpPr>
        <p:spPr/>
        <p:txBody>
          <a:bodyPr/>
          <a:lstStyle>
            <a:lvl1pPr defTabSz="91440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76B5B83B-8435-4761-BFE0-B14592133D96}" type="slidenum">
              <a:rPr lang="en-US"/>
              <a:pPr>
                <a:defRPr/>
              </a:pPr>
              <a:t>‹#›</a:t>
            </a:fld>
            <a:endParaRPr lang="en-US" dirty="0"/>
          </a:p>
        </p:txBody>
      </p:sp>
    </p:spTree>
    <p:extLst>
      <p:ext uri="{BB962C8B-B14F-4D97-AF65-F5344CB8AC3E}">
        <p14:creationId xmlns:p14="http://schemas.microsoft.com/office/powerpoint/2010/main" val="275180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pPr>
              <a:defRPr/>
            </a:pPr>
            <a:fld id="{ECCA1EB9-3033-4D52-8F08-DFFA1FE59119}" type="datetime1">
              <a:rPr lang="en-US"/>
              <a:pPr>
                <a:defRPr/>
              </a:pPr>
              <a:t>9/20/2018</a:t>
            </a:fld>
            <a:endParaRPr lang="en-US" dirty="0"/>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9FB37A8B-2B0F-4420-A7EF-2F65FB5EA7A7}" type="slidenum">
              <a:rPr lang="en-US"/>
              <a:pPr>
                <a:defRPr/>
              </a:pPr>
              <a:t>‹#›</a:t>
            </a:fld>
            <a:endParaRPr lang="en-US" dirty="0"/>
          </a:p>
        </p:txBody>
      </p:sp>
    </p:spTree>
    <p:extLst>
      <p:ext uri="{BB962C8B-B14F-4D97-AF65-F5344CB8AC3E}">
        <p14:creationId xmlns:p14="http://schemas.microsoft.com/office/powerpoint/2010/main" val="35455644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10" descr="wsc_logo_msocolo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5501" y="1906588"/>
            <a:ext cx="3340100" cy="234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937729" y="3964643"/>
            <a:ext cx="6388555" cy="1804333"/>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4937730" y="2279076"/>
            <a:ext cx="6388553" cy="1507514"/>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fld id="{0FA6CC53-58D1-4BE8-8E84-87D0ED1ECD83}" type="datetime1">
              <a:rPr lang="en-US"/>
              <a:pPr>
                <a:defRPr/>
              </a:pPr>
              <a:t>9/20/2018</a:t>
            </a:fld>
            <a:endParaRPr lang="en-US" dirty="0"/>
          </a:p>
        </p:txBody>
      </p:sp>
      <p:sp>
        <p:nvSpPr>
          <p:cNvPr id="6" name="Footer Placeholder 4"/>
          <p:cNvSpPr>
            <a:spLocks noGrp="1"/>
          </p:cNvSpPr>
          <p:nvPr>
            <p:ph type="ftr" sz="quarter" idx="11"/>
          </p:nvPr>
        </p:nvSpPr>
        <p:spPr/>
        <p:txBody>
          <a:bodyPr/>
          <a:lstStyle>
            <a:lvl1pPr defTabSz="91440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9BAF9000-40C8-4232-856F-AAA69CC0672E}" type="slidenum">
              <a:rPr lang="en-US"/>
              <a:pPr>
                <a:defRPr/>
              </a:pPr>
              <a:t>‹#›</a:t>
            </a:fld>
            <a:endParaRPr lang="en-US" dirty="0"/>
          </a:p>
        </p:txBody>
      </p:sp>
    </p:spTree>
    <p:extLst>
      <p:ext uri="{BB962C8B-B14F-4D97-AF65-F5344CB8AC3E}">
        <p14:creationId xmlns:p14="http://schemas.microsoft.com/office/powerpoint/2010/main" val="3912366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a:defRPr/>
            </a:lvl1pPr>
          </a:lstStyle>
          <a:p>
            <a:pPr>
              <a:defRPr/>
            </a:pPr>
            <a:fld id="{8A3EB72B-757A-4168-BD05-8A499B0F2D91}" type="datetime1">
              <a:rPr lang="en-US"/>
              <a:pPr>
                <a:defRPr/>
              </a:pPr>
              <a:t>9/20/2018</a:t>
            </a:fld>
            <a:endParaRPr lang="en-US" dirty="0"/>
          </a:p>
        </p:txBody>
      </p:sp>
      <p:sp>
        <p:nvSpPr>
          <p:cNvPr id="6" name="Footer Placeholder 4"/>
          <p:cNvSpPr>
            <a:spLocks noGrp="1"/>
          </p:cNvSpPr>
          <p:nvPr>
            <p:ph type="ftr" sz="quarter" idx="11"/>
          </p:nvPr>
        </p:nvSpPr>
        <p:spPr/>
        <p:txBody>
          <a:bodyPr/>
          <a:lstStyle>
            <a:lvl1pPr defTabSz="91440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3918568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p:txBody>
          <a:bodyPr/>
          <a:lstStyle>
            <a:lvl1pPr defTabSz="914400">
              <a:defRPr/>
            </a:lvl1pPr>
          </a:lstStyle>
          <a:p>
            <a:pPr>
              <a:defRPr/>
            </a:pPr>
            <a:fld id="{8BFE50BE-E549-4409-A7F6-0B6B06CD81F9}" type="datetime1">
              <a:rPr lang="en-US"/>
              <a:pPr>
                <a:defRPr/>
              </a:pPr>
              <a:t>9/20/2018</a:t>
            </a:fld>
            <a:endParaRPr lang="en-US" dirty="0"/>
          </a:p>
        </p:txBody>
      </p:sp>
      <p:sp>
        <p:nvSpPr>
          <p:cNvPr id="8" name="Footer Placeholder 4"/>
          <p:cNvSpPr>
            <a:spLocks noGrp="1"/>
          </p:cNvSpPr>
          <p:nvPr>
            <p:ph type="ftr" sz="quarter" idx="11"/>
          </p:nvPr>
        </p:nvSpPr>
        <p:spPr/>
        <p:txBody>
          <a:bodyPr/>
          <a:lstStyle>
            <a:lvl1pPr defTabSz="914400">
              <a:defRPr/>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1549463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a:defRPr/>
            </a:lvl1pPr>
          </a:lstStyle>
          <a:p>
            <a:pPr>
              <a:defRPr/>
            </a:pPr>
            <a:fld id="{B5EF0340-E7AD-437B-848C-22CC4AA19622}" type="datetime1">
              <a:rPr lang="en-US"/>
              <a:pPr>
                <a:defRPr/>
              </a:pPr>
              <a:t>9/20/2018</a:t>
            </a:fld>
            <a:endParaRPr lang="en-US" dirty="0"/>
          </a:p>
        </p:txBody>
      </p:sp>
      <p:sp>
        <p:nvSpPr>
          <p:cNvPr id="4" name="Footer Placeholder 4"/>
          <p:cNvSpPr>
            <a:spLocks noGrp="1"/>
          </p:cNvSpPr>
          <p:nvPr>
            <p:ph type="ftr" sz="quarter" idx="11"/>
          </p:nvPr>
        </p:nvSpPr>
        <p:spPr/>
        <p:txBody>
          <a:bodyPr/>
          <a:lstStyle>
            <a:lvl1pPr defTabSz="914400">
              <a:defRPr/>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2927651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Photo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Picture Placeholder 6"/>
          <p:cNvSpPr>
            <a:spLocks noGrp="1"/>
          </p:cNvSpPr>
          <p:nvPr>
            <p:ph type="pic" sz="quarter" idx="13"/>
          </p:nvPr>
        </p:nvSpPr>
        <p:spPr>
          <a:xfrm>
            <a:off x="7198784" y="2152650"/>
            <a:ext cx="4993216" cy="2506436"/>
          </a:xfrm>
        </p:spPr>
        <p:txBody>
          <a:bodyPr/>
          <a:lstStyle/>
          <a:p>
            <a:pPr lvl="0"/>
            <a:endParaRPr lang="en-US" noProof="0" dirty="0"/>
          </a:p>
        </p:txBody>
      </p:sp>
      <p:sp>
        <p:nvSpPr>
          <p:cNvPr id="10" name="Content Placeholder 2"/>
          <p:cNvSpPr>
            <a:spLocks noGrp="1"/>
          </p:cNvSpPr>
          <p:nvPr>
            <p:ph sz="half" idx="1"/>
          </p:nvPr>
        </p:nvSpPr>
        <p:spPr>
          <a:xfrm>
            <a:off x="609600" y="1901371"/>
            <a:ext cx="6395961" cy="42247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4"/>
          </p:nvPr>
        </p:nvSpPr>
        <p:spPr/>
        <p:txBody>
          <a:bodyPr/>
          <a:lstStyle>
            <a:lvl1pPr defTabSz="914400">
              <a:defRPr/>
            </a:lvl1pPr>
          </a:lstStyle>
          <a:p>
            <a:pPr>
              <a:defRPr/>
            </a:pPr>
            <a:fld id="{41847A7A-8E71-43C2-99CA-5EA66EAB3100}" type="datetime1">
              <a:rPr lang="en-US"/>
              <a:pPr>
                <a:defRPr/>
              </a:pPr>
              <a:t>9/20/2018</a:t>
            </a:fld>
            <a:endParaRPr lang="en-US" dirty="0"/>
          </a:p>
        </p:txBody>
      </p:sp>
      <p:sp>
        <p:nvSpPr>
          <p:cNvPr id="6" name="Footer Placeholder 4"/>
          <p:cNvSpPr>
            <a:spLocks noGrp="1"/>
          </p:cNvSpPr>
          <p:nvPr>
            <p:ph type="ftr" sz="quarter" idx="15"/>
          </p:nvPr>
        </p:nvSpPr>
        <p:spPr/>
        <p:txBody>
          <a:bodyPr/>
          <a:lstStyle>
            <a:lvl1pPr defTabSz="914400">
              <a:defRPr/>
            </a:lvl1pPr>
          </a:lstStyle>
          <a:p>
            <a:pPr>
              <a:defRPr/>
            </a:pPr>
            <a:endParaRPr lang="en-US"/>
          </a:p>
        </p:txBody>
      </p:sp>
      <p:sp>
        <p:nvSpPr>
          <p:cNvPr id="8" name="Slide Number Placeholder 5"/>
          <p:cNvSpPr>
            <a:spLocks noGrp="1"/>
          </p:cNvSpPr>
          <p:nvPr>
            <p:ph type="sldNum" sz="quarter" idx="16"/>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56647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pPr>
              <a:defRPr/>
            </a:pPr>
            <a:fld id="{ADF32C3C-4E95-49D7-AF06-89817C1034BF}" type="datetime1">
              <a:rPr lang="en-US"/>
              <a:pPr>
                <a:defRPr/>
              </a:pPr>
              <a:t>9/20/2018</a:t>
            </a:fld>
            <a:endParaRPr lang="en-US" dirty="0"/>
          </a:p>
        </p:txBody>
      </p:sp>
      <p:sp>
        <p:nvSpPr>
          <p:cNvPr id="3" name="Footer Placeholder 4"/>
          <p:cNvSpPr>
            <a:spLocks noGrp="1"/>
          </p:cNvSpPr>
          <p:nvPr>
            <p:ph type="ftr" sz="quarter" idx="11"/>
          </p:nvPr>
        </p:nvSpPr>
        <p:spPr/>
        <p:txBody>
          <a:bodyPr/>
          <a:lstStyle>
            <a:lvl1pPr defTabSz="914400">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1620006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5822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13543"/>
            <a:ext cx="12192000" cy="424732"/>
          </a:xfrm>
        </p:spPr>
        <p:txBody>
          <a:bodyPr/>
          <a:lstStyle>
            <a:lvl1pPr>
              <a:defRPr sz="2400">
                <a:latin typeface="Lucida Sans" pitchFamily="34" charset="0"/>
              </a:defRPr>
            </a:lvl1pPr>
          </a:lstStyle>
          <a:p>
            <a:r>
              <a:rPr lang="en-US" dirty="0"/>
              <a:t>Click to edit Master title style</a:t>
            </a:r>
          </a:p>
        </p:txBody>
      </p:sp>
      <p:sp>
        <p:nvSpPr>
          <p:cNvPr id="3" name="Content Placeholder 2"/>
          <p:cNvSpPr>
            <a:spLocks noGrp="1"/>
          </p:cNvSpPr>
          <p:nvPr>
            <p:ph idx="1"/>
          </p:nvPr>
        </p:nvSpPr>
        <p:spPr>
          <a:xfrm>
            <a:off x="994776" y="2287149"/>
            <a:ext cx="10202448" cy="1688667"/>
          </a:xfrm>
        </p:spPr>
        <p:txBody>
          <a:bodyPr lIns="457200" rIns="457200"/>
          <a:lstStyle>
            <a:lvl1pPr marL="344488" indent="-179388">
              <a:spcBef>
                <a:spcPts val="1200"/>
              </a:spcBef>
              <a:buSzPct val="100000"/>
              <a:buFont typeface="Arial" pitchFamily="34" charset="0"/>
              <a:buChar char="•"/>
              <a:defRPr sz="2200" b="0"/>
            </a:lvl1pPr>
            <a:lvl2pPr marL="509588" indent="-165100">
              <a:spcBef>
                <a:spcPts val="400"/>
              </a:spcBef>
              <a:buSzPct val="75000"/>
              <a:buFont typeface="Lucida Sans" panose="020B0602030504020204" pitchFamily="34" charset="0"/>
              <a:buChar char="–"/>
              <a:defRPr sz="2000"/>
            </a:lvl2pPr>
            <a:lvl3pPr marL="795337" indent="-219456">
              <a:spcBef>
                <a:spcPts val="400"/>
              </a:spcBef>
              <a:buSzPct val="100000"/>
              <a:buFont typeface="Arial" panose="020B0604020202020204" pitchFamily="34" charset="0"/>
              <a:buChar char="•"/>
              <a:defRPr sz="1800"/>
            </a:lvl3pPr>
            <a:lvl4pPr marL="914400" indent="-165100">
              <a:spcBef>
                <a:spcPts val="400"/>
              </a:spcBef>
              <a:buSzPct val="100000"/>
              <a:buFont typeface="Lucida Sans" panose="020B0602030504020204" pitchFamily="34" charset="0"/>
              <a:buChar char="–"/>
              <a:defRPr sz="1600"/>
            </a:lvl4pPr>
            <a:lvl5pPr marL="1079500" indent="-165100">
              <a:spcBef>
                <a:spcPts val="400"/>
              </a:spcBef>
              <a:buSzPct val="100000"/>
              <a:buFont typeface="Arial"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userDrawn="1">
            <p:ph type="dt" sz="half" idx="10"/>
          </p:nvPr>
        </p:nvSpPr>
        <p:spPr>
          <a:ln/>
        </p:spPr>
        <p:txBody>
          <a:bodyPr/>
          <a:lstStyle>
            <a:lvl1pPr>
              <a:defRPr/>
            </a:lvl1pPr>
          </a:lstStyle>
          <a:p>
            <a:pPr>
              <a:defRPr/>
            </a:pPr>
            <a:endParaRPr lang="en-US"/>
          </a:p>
        </p:txBody>
      </p:sp>
      <p:sp>
        <p:nvSpPr>
          <p:cNvPr id="5" name="Rectangle 5"/>
          <p:cNvSpPr>
            <a:spLocks noGrp="1" noChangeArrowheads="1"/>
          </p:cNvSpPr>
          <p:nvPr userDrawn="1">
            <p:ph type="ftr" sz="quarter" idx="11"/>
          </p:nvPr>
        </p:nvSpPr>
        <p:spPr>
          <a:ln/>
        </p:spPr>
        <p:txBody>
          <a:bodyPr/>
          <a:lstStyle>
            <a:lvl1pPr>
              <a:defRPr/>
            </a:lvl1pPr>
          </a:lstStyle>
          <a:p>
            <a:pPr>
              <a:defRPr/>
            </a:pPr>
            <a:endParaRPr lang="en-US"/>
          </a:p>
        </p:txBody>
      </p:sp>
      <p:sp>
        <p:nvSpPr>
          <p:cNvPr id="6" name="Rectangle 6"/>
          <p:cNvSpPr>
            <a:spLocks noGrp="1" noChangeArrowheads="1"/>
          </p:cNvSpPr>
          <p:nvPr userDrawn="1">
            <p:ph type="sldNum" sz="quarter" idx="12"/>
          </p:nvPr>
        </p:nvSpPr>
        <p:spPr>
          <a:ln/>
        </p:spPr>
        <p:txBody>
          <a:bodyPr/>
          <a:lstStyle>
            <a:lvl1pPr>
              <a:defRPr/>
            </a:lvl1pPr>
          </a:lstStyle>
          <a:p>
            <a:pPr>
              <a:defRPr/>
            </a:pPr>
            <a:fld id="{0B282E60-5E1E-42CE-AC72-2BCDD1C182EF}" type="slidenum">
              <a:rPr lang="en-US" altLang="en-US"/>
              <a:pPr>
                <a:defRPr/>
              </a:pPr>
              <a:t>‹#›</a:t>
            </a:fld>
            <a:endParaRPr lang="en-US" altLang="en-US"/>
          </a:p>
        </p:txBody>
      </p:sp>
    </p:spTree>
    <p:extLst>
      <p:ext uri="{BB962C8B-B14F-4D97-AF65-F5344CB8AC3E}">
        <p14:creationId xmlns:p14="http://schemas.microsoft.com/office/powerpoint/2010/main" val="154747060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fld id="{F1DE523F-1BA8-4363-A05C-88BA7E7F9C55}" type="datetime1">
              <a:rPr lang="en-US"/>
              <a:pPr>
                <a:defRPr/>
              </a:pPr>
              <a:t>9/20/2018</a:t>
            </a:fld>
            <a:endParaRPr lang="en-US" dirty="0"/>
          </a:p>
        </p:txBody>
      </p:sp>
      <p:sp>
        <p:nvSpPr>
          <p:cNvPr id="6" name="Footer Placeholder 4"/>
          <p:cNvSpPr>
            <a:spLocks noGrp="1"/>
          </p:cNvSpPr>
          <p:nvPr>
            <p:ph type="ftr" sz="quarter" idx="11"/>
          </p:nvPr>
        </p:nvSpPr>
        <p:spPr/>
        <p:txBody>
          <a:bodyPr/>
          <a:lstStyle>
            <a:lvl1pPr defTabSz="91440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2B8B6E62-DBA3-44E4-8B5F-0F1FDAFEDF6B}" type="slidenum">
              <a:rPr lang="en-US"/>
              <a:pPr>
                <a:defRPr/>
              </a:pPr>
              <a:t>‹#›</a:t>
            </a:fld>
            <a:endParaRPr lang="en-US" dirty="0"/>
          </a:p>
        </p:txBody>
      </p:sp>
    </p:spTree>
    <p:extLst>
      <p:ext uri="{BB962C8B-B14F-4D97-AF65-F5344CB8AC3E}">
        <p14:creationId xmlns:p14="http://schemas.microsoft.com/office/powerpoint/2010/main" val="23303056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fld id="{D5B2088D-FCD8-419F-A626-E3B0200113ED}" type="datetime1">
              <a:rPr lang="en-US"/>
              <a:pPr>
                <a:defRPr/>
              </a:pPr>
              <a:t>9/20/2018</a:t>
            </a:fld>
            <a:endParaRPr lang="en-US" dirty="0"/>
          </a:p>
        </p:txBody>
      </p:sp>
      <p:sp>
        <p:nvSpPr>
          <p:cNvPr id="6" name="Footer Placeholder 4"/>
          <p:cNvSpPr>
            <a:spLocks noGrp="1"/>
          </p:cNvSpPr>
          <p:nvPr>
            <p:ph type="ftr" sz="quarter" idx="11"/>
          </p:nvPr>
        </p:nvSpPr>
        <p:spPr/>
        <p:txBody>
          <a:bodyPr/>
          <a:lstStyle>
            <a:lvl1pPr defTabSz="91440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9EC5F0BD-DC66-4E39-9406-3A1719B5592A}" type="slidenum">
              <a:rPr lang="en-US"/>
              <a:pPr>
                <a:defRPr/>
              </a:pPr>
              <a:t>‹#›</a:t>
            </a:fld>
            <a:endParaRPr lang="en-US" dirty="0"/>
          </a:p>
        </p:txBody>
      </p:sp>
    </p:spTree>
    <p:extLst>
      <p:ext uri="{BB962C8B-B14F-4D97-AF65-F5344CB8AC3E}">
        <p14:creationId xmlns:p14="http://schemas.microsoft.com/office/powerpoint/2010/main" val="2706012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Content and Photo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Picture Placeholder 6"/>
          <p:cNvSpPr>
            <a:spLocks noGrp="1"/>
          </p:cNvSpPr>
          <p:nvPr>
            <p:ph type="pic" sz="quarter" idx="13"/>
          </p:nvPr>
        </p:nvSpPr>
        <p:spPr>
          <a:xfrm>
            <a:off x="7198784" y="2152650"/>
            <a:ext cx="4993216" cy="2506436"/>
          </a:xfrm>
        </p:spPr>
        <p:txBody>
          <a:bodyPr/>
          <a:lstStyle/>
          <a:p>
            <a:pPr lvl="0"/>
            <a:endParaRPr lang="en-US" noProof="0" dirty="0"/>
          </a:p>
        </p:txBody>
      </p:sp>
      <p:sp>
        <p:nvSpPr>
          <p:cNvPr id="10" name="Content Placeholder 2"/>
          <p:cNvSpPr>
            <a:spLocks noGrp="1"/>
          </p:cNvSpPr>
          <p:nvPr>
            <p:ph sz="half" idx="1"/>
          </p:nvPr>
        </p:nvSpPr>
        <p:spPr>
          <a:xfrm>
            <a:off x="609600" y="1901371"/>
            <a:ext cx="6395961" cy="42247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4"/>
          </p:nvPr>
        </p:nvSpPr>
        <p:spPr/>
        <p:txBody>
          <a:bodyPr/>
          <a:lstStyle>
            <a:lvl1pPr defTabSz="914400">
              <a:defRPr/>
            </a:lvl1pPr>
          </a:lstStyle>
          <a:p>
            <a:pPr>
              <a:defRPr/>
            </a:pPr>
            <a:fld id="{0C37A0A7-336E-4092-AF7C-1D5296D9D3A7}" type="datetime1">
              <a:rPr lang="en-US"/>
              <a:pPr>
                <a:defRPr/>
              </a:pPr>
              <a:t>9/20/2018</a:t>
            </a:fld>
            <a:endParaRPr lang="en-US"/>
          </a:p>
        </p:txBody>
      </p:sp>
      <p:sp>
        <p:nvSpPr>
          <p:cNvPr id="6" name="Footer Placeholder 4"/>
          <p:cNvSpPr>
            <a:spLocks noGrp="1"/>
          </p:cNvSpPr>
          <p:nvPr>
            <p:ph type="ftr" sz="quarter" idx="15"/>
          </p:nvPr>
        </p:nvSpPr>
        <p:spPr/>
        <p:txBody>
          <a:bodyPr/>
          <a:lstStyle>
            <a:lvl1pPr defTabSz="914400">
              <a:defRPr/>
            </a:lvl1pPr>
          </a:lstStyle>
          <a:p>
            <a:pPr>
              <a:defRPr/>
            </a:pPr>
            <a:endParaRPr lang="en-US"/>
          </a:p>
        </p:txBody>
      </p:sp>
      <p:sp>
        <p:nvSpPr>
          <p:cNvPr id="8" name="Slide Number Placeholder 5"/>
          <p:cNvSpPr>
            <a:spLocks noGrp="1"/>
          </p:cNvSpPr>
          <p:nvPr>
            <p:ph type="sldNum" sz="quarter" idx="16"/>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1918080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Content and Photo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Picture Placeholder 6"/>
          <p:cNvSpPr>
            <a:spLocks noGrp="1"/>
          </p:cNvSpPr>
          <p:nvPr>
            <p:ph type="pic" sz="quarter" idx="13"/>
          </p:nvPr>
        </p:nvSpPr>
        <p:spPr>
          <a:xfrm>
            <a:off x="7198784" y="2152650"/>
            <a:ext cx="4993216" cy="461665"/>
          </a:xfrm>
        </p:spPr>
        <p:txBody>
          <a:bodyPr/>
          <a:lstStyle/>
          <a:p>
            <a:pPr lvl="0"/>
            <a:endParaRPr lang="en-US" noProof="0" dirty="0"/>
          </a:p>
        </p:txBody>
      </p:sp>
      <p:sp>
        <p:nvSpPr>
          <p:cNvPr id="10" name="Content Placeholder 2"/>
          <p:cNvSpPr>
            <a:spLocks noGrp="1"/>
          </p:cNvSpPr>
          <p:nvPr>
            <p:ph sz="half" idx="1"/>
          </p:nvPr>
        </p:nvSpPr>
        <p:spPr>
          <a:xfrm>
            <a:off x="609600" y="1901371"/>
            <a:ext cx="6395961" cy="181588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4"/>
          </p:nvPr>
        </p:nvSpPr>
        <p:spPr/>
        <p:txBody>
          <a:bodyPr/>
          <a:lstStyle>
            <a:lvl1pPr defTabSz="914400">
              <a:defRPr/>
            </a:lvl1pPr>
          </a:lstStyle>
          <a:p>
            <a:pPr>
              <a:defRPr/>
            </a:pPr>
            <a:fld id="{CAFB403D-2527-4C1A-BAFD-38B81646B19D}" type="datetime1">
              <a:rPr lang="en-US"/>
              <a:pPr>
                <a:defRPr/>
              </a:pPr>
              <a:t>9/20/2018</a:t>
            </a:fld>
            <a:endParaRPr lang="en-US" dirty="0"/>
          </a:p>
        </p:txBody>
      </p:sp>
      <p:sp>
        <p:nvSpPr>
          <p:cNvPr id="6" name="Footer Placeholder 4"/>
          <p:cNvSpPr>
            <a:spLocks noGrp="1"/>
          </p:cNvSpPr>
          <p:nvPr>
            <p:ph type="ftr" sz="quarter" idx="15"/>
          </p:nvPr>
        </p:nvSpPr>
        <p:spPr/>
        <p:txBody>
          <a:bodyPr/>
          <a:lstStyle>
            <a:lvl1pPr defTabSz="914400">
              <a:defRPr/>
            </a:lvl1pPr>
          </a:lstStyle>
          <a:p>
            <a:pPr>
              <a:defRPr/>
            </a:pPr>
            <a:endParaRPr lang="en-US"/>
          </a:p>
        </p:txBody>
      </p:sp>
      <p:sp>
        <p:nvSpPr>
          <p:cNvPr id="8" name="Slide Number Placeholder 5"/>
          <p:cNvSpPr>
            <a:spLocks noGrp="1"/>
          </p:cNvSpPr>
          <p:nvPr>
            <p:ph type="sldNum" sz="quarter" idx="16"/>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3683043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4"/>
          <p:cNvSpPr>
            <a:spLocks noGrp="1" noChangeArrowheads="1"/>
          </p:cNvSpPr>
          <p:nvPr>
            <p:ph type="ctrTitle"/>
          </p:nvPr>
        </p:nvSpPr>
        <p:spPr>
          <a:xfrm>
            <a:off x="327852" y="998507"/>
            <a:ext cx="11536296" cy="461665"/>
          </a:xfrm>
        </p:spPr>
        <p:txBody>
          <a:bodyPr/>
          <a:lstStyle>
            <a:lvl1pPr algn="ctr">
              <a:lnSpc>
                <a:spcPct val="100000"/>
              </a:lnSpc>
              <a:defRPr sz="2400">
                <a:solidFill>
                  <a:schemeClr val="bg2"/>
                </a:solidFill>
                <a:effectLst/>
              </a:defRPr>
            </a:lvl1pPr>
          </a:lstStyle>
          <a:p>
            <a:r>
              <a:rPr lang="en-US" dirty="0"/>
              <a:t>Click to edit Master title style</a:t>
            </a:r>
          </a:p>
        </p:txBody>
      </p:sp>
      <p:sp>
        <p:nvSpPr>
          <p:cNvPr id="8" name="Rectangle 5"/>
          <p:cNvSpPr>
            <a:spLocks noGrp="1" noChangeArrowheads="1"/>
          </p:cNvSpPr>
          <p:nvPr>
            <p:ph type="subTitle" idx="1"/>
          </p:nvPr>
        </p:nvSpPr>
        <p:spPr>
          <a:xfrm>
            <a:off x="327852" y="1496680"/>
            <a:ext cx="11536296" cy="430887"/>
          </a:xfrm>
        </p:spPr>
        <p:txBody>
          <a:bodyPr rIns="0"/>
          <a:lstStyle>
            <a:lvl1pPr marL="0" indent="0" algn="ctr">
              <a:buFontTx/>
              <a:buNone/>
              <a:defRPr sz="2200" b="0">
                <a:solidFill>
                  <a:schemeClr val="accent1"/>
                </a:solidFill>
                <a:effectLst/>
                <a:latin typeface="Lucida Sans" pitchFamily="34" charset="0"/>
              </a:defRPr>
            </a:lvl1pPr>
          </a:lstStyle>
          <a:p>
            <a:r>
              <a:rPr lang="en-US" dirty="0"/>
              <a:t>Click to edit Master subtitle style</a:t>
            </a:r>
          </a:p>
        </p:txBody>
      </p:sp>
      <p:sp>
        <p:nvSpPr>
          <p:cNvPr id="4" name="Rectangle 4"/>
          <p:cNvSpPr>
            <a:spLocks noGrp="1" noChangeArrowheads="1"/>
          </p:cNvSpPr>
          <p:nvPr userDrawn="1">
            <p:ph type="dt" sz="half" idx="10"/>
          </p:nvPr>
        </p:nvSpPr>
        <p:spPr>
          <a:ln/>
        </p:spPr>
        <p:txBody>
          <a:bodyPr/>
          <a:lstStyle>
            <a:lvl1pPr>
              <a:defRPr/>
            </a:lvl1pPr>
          </a:lstStyle>
          <a:p>
            <a:pPr>
              <a:defRPr/>
            </a:pPr>
            <a:endParaRPr lang="en-US"/>
          </a:p>
        </p:txBody>
      </p:sp>
      <p:sp>
        <p:nvSpPr>
          <p:cNvPr id="5" name="Rectangle 5"/>
          <p:cNvSpPr>
            <a:spLocks noGrp="1" noChangeArrowheads="1"/>
          </p:cNvSpPr>
          <p:nvPr userDrawn="1">
            <p:ph type="ftr" sz="quarter" idx="11"/>
          </p:nvPr>
        </p:nvSpPr>
        <p:spPr>
          <a:ln/>
        </p:spPr>
        <p:txBody>
          <a:bodyPr/>
          <a:lstStyle>
            <a:lvl1pPr>
              <a:defRPr/>
            </a:lvl1pPr>
          </a:lstStyle>
          <a:p>
            <a:pPr>
              <a:defRPr/>
            </a:pPr>
            <a:endParaRPr lang="en-US"/>
          </a:p>
        </p:txBody>
      </p:sp>
      <p:sp>
        <p:nvSpPr>
          <p:cNvPr id="6" name="Rectangle 6"/>
          <p:cNvSpPr>
            <a:spLocks noGrp="1" noChangeArrowheads="1"/>
          </p:cNvSpPr>
          <p:nvPr userDrawn="1">
            <p:ph type="sldNum" sz="quarter" idx="12"/>
          </p:nvPr>
        </p:nvSpPr>
        <p:spPr>
          <a:ln/>
        </p:spPr>
        <p:txBody>
          <a:bodyPr/>
          <a:lstStyle>
            <a:lvl1pPr>
              <a:defRPr/>
            </a:lvl1pPr>
          </a:lstStyle>
          <a:p>
            <a:pPr>
              <a:defRPr/>
            </a:pPr>
            <a:fld id="{38883414-5870-4511-8446-6FCBB2E57C51}" type="slidenum">
              <a:rPr lang="en-US" altLang="en-US"/>
              <a:pPr>
                <a:defRPr/>
              </a:pPr>
              <a:t>‹#›</a:t>
            </a:fld>
            <a:endParaRPr lang="en-US" altLang="en-US"/>
          </a:p>
        </p:txBody>
      </p:sp>
    </p:spTree>
    <p:extLst>
      <p:ext uri="{BB962C8B-B14F-4D97-AF65-F5344CB8AC3E}">
        <p14:creationId xmlns:p14="http://schemas.microsoft.com/office/powerpoint/2010/main" val="224301745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 y="1583789"/>
            <a:ext cx="12192001" cy="424732"/>
          </a:xfrm>
        </p:spPr>
        <p:txBody>
          <a:bodyPr/>
          <a:lstStyle/>
          <a:p>
            <a:r>
              <a:rPr lang="en-US" dirty="0"/>
              <a:t>Click to edit Master title style</a:t>
            </a:r>
          </a:p>
        </p:txBody>
      </p:sp>
      <p:sp>
        <p:nvSpPr>
          <p:cNvPr id="3" name="Content Placeholder 2"/>
          <p:cNvSpPr>
            <a:spLocks noGrp="1"/>
          </p:cNvSpPr>
          <p:nvPr>
            <p:ph sz="half" idx="1"/>
          </p:nvPr>
        </p:nvSpPr>
        <p:spPr>
          <a:xfrm>
            <a:off x="670597" y="2275789"/>
            <a:ext cx="5336428" cy="1754326"/>
          </a:xfrm>
        </p:spPr>
        <p:txBody>
          <a:bodyPr anchorCtr="0"/>
          <a:lstStyle>
            <a:lvl1pPr>
              <a:lnSpc>
                <a:spcPct val="100000"/>
              </a:lnSpc>
              <a:spcBef>
                <a:spcPts val="0"/>
              </a:spcBef>
              <a:spcAft>
                <a:spcPts val="600"/>
              </a:spcAft>
              <a:buSzPct val="125000"/>
              <a:buFont typeface="Arial" pitchFamily="34" charset="0"/>
              <a:buChar char="•"/>
              <a:defRPr lang="en-US" sz="2000" b="0" dirty="0" smtClean="0">
                <a:solidFill>
                  <a:schemeClr val="bg2"/>
                </a:solidFill>
                <a:latin typeface="Lucida Sans" pitchFamily="34" charset="0"/>
                <a:ea typeface="+mn-ea"/>
                <a:cs typeface="+mn-cs"/>
              </a:defRPr>
            </a:lvl1pPr>
            <a:lvl2pPr>
              <a:lnSpc>
                <a:spcPct val="100000"/>
              </a:lnSpc>
              <a:spcBef>
                <a:spcPts val="0"/>
              </a:spcBef>
              <a:spcAft>
                <a:spcPts val="600"/>
              </a:spcAft>
              <a:buSzPct val="125000"/>
              <a:buFont typeface="Arial" pitchFamily="34" charset="0"/>
              <a:buChar char="•"/>
              <a:defRPr lang="en-US" sz="1800" dirty="0" smtClean="0">
                <a:solidFill>
                  <a:schemeClr val="bg2"/>
                </a:solidFill>
                <a:latin typeface="Lucida Sans" pitchFamily="34" charset="0"/>
                <a:ea typeface="+mn-ea"/>
                <a:cs typeface="+mn-cs"/>
              </a:defRPr>
            </a:lvl2pPr>
            <a:lvl3pPr>
              <a:lnSpc>
                <a:spcPct val="100000"/>
              </a:lnSpc>
              <a:spcBef>
                <a:spcPts val="0"/>
              </a:spcBef>
              <a:spcAft>
                <a:spcPts val="600"/>
              </a:spcAft>
              <a:buSzPct val="125000"/>
              <a:buFont typeface="Arial" pitchFamily="34" charset="0"/>
              <a:buChar char="•"/>
              <a:defRPr lang="en-US" sz="1800" dirty="0" smtClean="0">
                <a:solidFill>
                  <a:schemeClr val="bg2"/>
                </a:solidFill>
                <a:latin typeface="Lucida Sans" pitchFamily="34" charset="0"/>
                <a:ea typeface="+mn-ea"/>
                <a:cs typeface="+mn-cs"/>
              </a:defRPr>
            </a:lvl3pPr>
            <a:lvl4pPr>
              <a:lnSpc>
                <a:spcPct val="100000"/>
              </a:lnSpc>
              <a:spcBef>
                <a:spcPts val="0"/>
              </a:spcBef>
              <a:spcAft>
                <a:spcPts val="600"/>
              </a:spcAft>
              <a:buSzPct val="125000"/>
              <a:buFont typeface="Arial" pitchFamily="34" charset="0"/>
              <a:buChar char="•"/>
              <a:defRPr lang="en-US" sz="1600" dirty="0" smtClean="0">
                <a:solidFill>
                  <a:schemeClr val="bg2"/>
                </a:solidFill>
                <a:latin typeface="Lucida Sans" pitchFamily="34" charset="0"/>
                <a:ea typeface="+mn-ea"/>
                <a:cs typeface="+mn-cs"/>
              </a:defRPr>
            </a:lvl4pPr>
            <a:lvl5pPr>
              <a:lnSpc>
                <a:spcPct val="100000"/>
              </a:lnSpc>
              <a:spcBef>
                <a:spcPts val="0"/>
              </a:spcBef>
              <a:spcAft>
                <a:spcPts val="600"/>
              </a:spcAft>
              <a:buSzPct val="125000"/>
              <a:buFont typeface="Arial" pitchFamily="34" charset="0"/>
              <a:buChar char="•"/>
              <a:defRPr lang="en-US" sz="1600" dirty="0">
                <a:solidFill>
                  <a:schemeClr val="bg2"/>
                </a:solidFill>
                <a:latin typeface="Lucida Sans" pitchFamily="34" charset="0"/>
                <a:ea typeface="+mn-ea"/>
                <a:cs typeface="+mn-cs"/>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10223" y="2275789"/>
            <a:ext cx="5293264" cy="1754326"/>
          </a:xfrm>
        </p:spPr>
        <p:txBody>
          <a:bodyPr anchorCtr="0"/>
          <a:lstStyle>
            <a:lvl1pPr>
              <a:lnSpc>
                <a:spcPct val="100000"/>
              </a:lnSpc>
              <a:spcBef>
                <a:spcPts val="0"/>
              </a:spcBef>
              <a:spcAft>
                <a:spcPts val="600"/>
              </a:spcAft>
              <a:buSzPct val="125000"/>
              <a:buFont typeface="Arial" pitchFamily="34" charset="0"/>
              <a:buChar char="•"/>
              <a:defRPr lang="en-US" sz="2000" b="0" dirty="0" smtClean="0">
                <a:solidFill>
                  <a:schemeClr val="bg2"/>
                </a:solidFill>
                <a:latin typeface="Lucida Sans" pitchFamily="34" charset="0"/>
                <a:ea typeface="+mn-ea"/>
                <a:cs typeface="+mn-cs"/>
              </a:defRPr>
            </a:lvl1pPr>
            <a:lvl2pPr>
              <a:lnSpc>
                <a:spcPct val="100000"/>
              </a:lnSpc>
              <a:spcBef>
                <a:spcPts val="0"/>
              </a:spcBef>
              <a:spcAft>
                <a:spcPts val="600"/>
              </a:spcAft>
              <a:buSzPct val="125000"/>
              <a:buFont typeface="Arial" pitchFamily="34" charset="0"/>
              <a:buChar char="•"/>
              <a:defRPr lang="en-US" sz="1800" dirty="0" smtClean="0">
                <a:solidFill>
                  <a:schemeClr val="bg2"/>
                </a:solidFill>
                <a:latin typeface="Lucida Sans" pitchFamily="34" charset="0"/>
                <a:ea typeface="+mn-ea"/>
                <a:cs typeface="+mn-cs"/>
              </a:defRPr>
            </a:lvl2pPr>
            <a:lvl3pPr>
              <a:lnSpc>
                <a:spcPct val="100000"/>
              </a:lnSpc>
              <a:spcBef>
                <a:spcPts val="0"/>
              </a:spcBef>
              <a:spcAft>
                <a:spcPts val="600"/>
              </a:spcAft>
              <a:buSzPct val="125000"/>
              <a:buFont typeface="Arial" pitchFamily="34" charset="0"/>
              <a:buChar char="•"/>
              <a:defRPr lang="en-US" sz="1800" dirty="0" smtClean="0">
                <a:solidFill>
                  <a:schemeClr val="bg2"/>
                </a:solidFill>
                <a:latin typeface="Lucida Sans" pitchFamily="34" charset="0"/>
                <a:ea typeface="+mn-ea"/>
                <a:cs typeface="+mn-cs"/>
              </a:defRPr>
            </a:lvl3pPr>
            <a:lvl4pPr>
              <a:lnSpc>
                <a:spcPct val="100000"/>
              </a:lnSpc>
              <a:spcBef>
                <a:spcPts val="0"/>
              </a:spcBef>
              <a:spcAft>
                <a:spcPts val="600"/>
              </a:spcAft>
              <a:buSzPct val="125000"/>
              <a:buFont typeface="Arial" pitchFamily="34" charset="0"/>
              <a:buChar char="•"/>
              <a:defRPr lang="en-US" sz="1600" dirty="0" smtClean="0">
                <a:solidFill>
                  <a:schemeClr val="bg2"/>
                </a:solidFill>
                <a:latin typeface="Lucida Sans" pitchFamily="34" charset="0"/>
                <a:ea typeface="+mn-ea"/>
                <a:cs typeface="+mn-cs"/>
              </a:defRPr>
            </a:lvl4pPr>
            <a:lvl5pPr>
              <a:lnSpc>
                <a:spcPct val="100000"/>
              </a:lnSpc>
              <a:spcBef>
                <a:spcPts val="0"/>
              </a:spcBef>
              <a:spcAft>
                <a:spcPts val="600"/>
              </a:spcAft>
              <a:buSzPct val="125000"/>
              <a:buFont typeface="Arial" pitchFamily="34" charset="0"/>
              <a:buChar char="•"/>
              <a:defRPr lang="en-US" sz="1600" dirty="0">
                <a:solidFill>
                  <a:schemeClr val="bg2"/>
                </a:solidFill>
                <a:latin typeface="Lucida Sans" pitchFamily="34" charset="0"/>
                <a:ea typeface="+mn-ea"/>
                <a:cs typeface="+mn-cs"/>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userDrawn="1">
            <p:ph type="dt" sz="half" idx="10"/>
          </p:nvPr>
        </p:nvSpPr>
        <p:spPr>
          <a:ln/>
        </p:spPr>
        <p:txBody>
          <a:bodyPr/>
          <a:lstStyle>
            <a:lvl1pPr>
              <a:defRPr/>
            </a:lvl1pPr>
          </a:lstStyle>
          <a:p>
            <a:pPr>
              <a:defRPr/>
            </a:pPr>
            <a:endParaRPr lang="en-US"/>
          </a:p>
        </p:txBody>
      </p:sp>
      <p:sp>
        <p:nvSpPr>
          <p:cNvPr id="6" name="Rectangle 5"/>
          <p:cNvSpPr>
            <a:spLocks noGrp="1" noChangeArrowheads="1"/>
          </p:cNvSpPr>
          <p:nvPr userDrawn="1">
            <p:ph type="ftr" sz="quarter" idx="11"/>
          </p:nvPr>
        </p:nvSpPr>
        <p:spPr>
          <a:ln/>
        </p:spPr>
        <p:txBody>
          <a:bodyPr/>
          <a:lstStyle>
            <a:lvl1pPr>
              <a:defRPr/>
            </a:lvl1pPr>
          </a:lstStyle>
          <a:p>
            <a:pPr>
              <a:defRPr/>
            </a:pPr>
            <a:endParaRPr lang="en-US"/>
          </a:p>
        </p:txBody>
      </p:sp>
      <p:sp>
        <p:nvSpPr>
          <p:cNvPr id="7" name="Rectangle 6"/>
          <p:cNvSpPr>
            <a:spLocks noGrp="1" noChangeArrowheads="1"/>
          </p:cNvSpPr>
          <p:nvPr userDrawn="1">
            <p:ph type="sldNum" sz="quarter" idx="12"/>
          </p:nvPr>
        </p:nvSpPr>
        <p:spPr>
          <a:ln/>
        </p:spPr>
        <p:txBody>
          <a:bodyPr/>
          <a:lstStyle>
            <a:lvl1pPr>
              <a:defRPr/>
            </a:lvl1pPr>
          </a:lstStyle>
          <a:p>
            <a:pPr>
              <a:defRPr/>
            </a:pPr>
            <a:fld id="{B931A589-86C4-42E5-BE1E-231557D7186D}" type="slidenum">
              <a:rPr lang="en-US" altLang="en-US"/>
              <a:pPr>
                <a:defRPr/>
              </a:pPr>
              <a:t>‹#›</a:t>
            </a:fld>
            <a:endParaRPr lang="en-US" altLang="en-US"/>
          </a:p>
        </p:txBody>
      </p:sp>
    </p:spTree>
    <p:extLst>
      <p:ext uri="{BB962C8B-B14F-4D97-AF65-F5344CB8AC3E}">
        <p14:creationId xmlns:p14="http://schemas.microsoft.com/office/powerpoint/2010/main" val="229205847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1358481"/>
            <a:ext cx="12192000" cy="424732"/>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30727" y="2166763"/>
            <a:ext cx="5386917" cy="369332"/>
          </a:xfrm>
        </p:spPr>
        <p:txBody>
          <a:bodyPr anchor="b"/>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30726" y="2621484"/>
            <a:ext cx="5386917" cy="1338828"/>
          </a:xfrm>
        </p:spPr>
        <p:txBody>
          <a:bodyPr/>
          <a:lstStyle>
            <a:lvl1pPr>
              <a:defRPr lang="en-US" sz="1800" b="0" dirty="0" smtClean="0">
                <a:solidFill>
                  <a:schemeClr val="bg2"/>
                </a:solidFill>
                <a:latin typeface="Lucida Sans" pitchFamily="34" charset="0"/>
                <a:ea typeface="+mn-ea"/>
                <a:cs typeface="+mn-cs"/>
              </a:defRPr>
            </a:lvl1pPr>
            <a:lvl2pPr>
              <a:defRPr lang="en-US" sz="1600" dirty="0" smtClean="0">
                <a:solidFill>
                  <a:schemeClr val="bg2"/>
                </a:solidFill>
                <a:latin typeface="Lucida Sans" pitchFamily="34" charset="0"/>
                <a:ea typeface="+mn-ea"/>
                <a:cs typeface="+mn-cs"/>
              </a:defRPr>
            </a:lvl2pPr>
            <a:lvl3pPr>
              <a:defRPr lang="en-US" sz="1600" dirty="0" smtClean="0">
                <a:solidFill>
                  <a:schemeClr val="bg2"/>
                </a:solidFill>
                <a:latin typeface="Lucida Sans" pitchFamily="34" charset="0"/>
                <a:ea typeface="+mn-ea"/>
                <a:cs typeface="+mn-cs"/>
              </a:defRPr>
            </a:lvl3pPr>
            <a:lvl4pPr>
              <a:defRPr lang="en-US" sz="1400" dirty="0" smtClean="0">
                <a:solidFill>
                  <a:schemeClr val="bg2"/>
                </a:solidFill>
                <a:latin typeface="Lucida Sans" pitchFamily="34" charset="0"/>
                <a:ea typeface="+mn-ea"/>
                <a:cs typeface="+mn-cs"/>
              </a:defRPr>
            </a:lvl4pPr>
            <a:lvl5pPr>
              <a:defRPr lang="en-US" sz="1400" dirty="0">
                <a:solidFill>
                  <a:schemeClr val="bg2"/>
                </a:solidFill>
                <a:latin typeface="Lucida Sans" pitchFamily="34" charset="0"/>
                <a:ea typeface="+mn-ea"/>
                <a:cs typeface="+mn-cs"/>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4494" y="2166763"/>
            <a:ext cx="5389033" cy="369332"/>
          </a:xfrm>
        </p:spPr>
        <p:txBody>
          <a:bodyPr anchor="b"/>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4493" y="2621484"/>
            <a:ext cx="5389033" cy="1338828"/>
          </a:xfrm>
        </p:spPr>
        <p:txBody>
          <a:bodyPr/>
          <a:lstStyle>
            <a:lvl1pPr>
              <a:defRPr lang="en-US" sz="1800" b="0" dirty="0" smtClean="0">
                <a:solidFill>
                  <a:schemeClr val="bg2"/>
                </a:solidFill>
                <a:latin typeface="Lucida Sans" pitchFamily="34" charset="0"/>
                <a:ea typeface="+mn-ea"/>
                <a:cs typeface="+mn-cs"/>
              </a:defRPr>
            </a:lvl1pPr>
            <a:lvl2pPr>
              <a:defRPr lang="en-US" sz="1600" dirty="0" smtClean="0">
                <a:solidFill>
                  <a:schemeClr val="bg2"/>
                </a:solidFill>
                <a:latin typeface="Lucida Sans" pitchFamily="34" charset="0"/>
                <a:ea typeface="+mn-ea"/>
                <a:cs typeface="+mn-cs"/>
              </a:defRPr>
            </a:lvl2pPr>
            <a:lvl3pPr>
              <a:defRPr lang="en-US" sz="1600" dirty="0" smtClean="0">
                <a:solidFill>
                  <a:schemeClr val="bg2"/>
                </a:solidFill>
                <a:latin typeface="Lucida Sans" pitchFamily="34" charset="0"/>
                <a:ea typeface="+mn-ea"/>
                <a:cs typeface="+mn-cs"/>
              </a:defRPr>
            </a:lvl3pPr>
            <a:lvl4pPr>
              <a:defRPr lang="en-US" sz="1400" dirty="0" smtClean="0">
                <a:solidFill>
                  <a:schemeClr val="bg2"/>
                </a:solidFill>
                <a:latin typeface="Lucida Sans" pitchFamily="34" charset="0"/>
                <a:ea typeface="+mn-ea"/>
                <a:cs typeface="+mn-cs"/>
              </a:defRPr>
            </a:lvl4pPr>
            <a:lvl5pPr>
              <a:defRPr lang="en-US" sz="1400" dirty="0">
                <a:solidFill>
                  <a:schemeClr val="bg2"/>
                </a:solidFill>
                <a:latin typeface="Lucida Sans" pitchFamily="34" charset="0"/>
                <a:ea typeface="+mn-ea"/>
                <a:cs typeface="+mn-cs"/>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userDrawn="1">
            <p:ph type="dt" sz="half" idx="10"/>
          </p:nvPr>
        </p:nvSpPr>
        <p:spPr>
          <a:ln/>
        </p:spPr>
        <p:txBody>
          <a:bodyPr/>
          <a:lstStyle>
            <a:lvl1pPr>
              <a:defRPr/>
            </a:lvl1pPr>
          </a:lstStyle>
          <a:p>
            <a:pPr>
              <a:defRPr/>
            </a:pPr>
            <a:endParaRPr lang="en-US"/>
          </a:p>
        </p:txBody>
      </p:sp>
      <p:sp>
        <p:nvSpPr>
          <p:cNvPr id="8" name="Rectangle 5"/>
          <p:cNvSpPr>
            <a:spLocks noGrp="1" noChangeArrowheads="1"/>
          </p:cNvSpPr>
          <p:nvPr userDrawn="1">
            <p:ph type="ftr" sz="quarter" idx="11"/>
          </p:nvPr>
        </p:nvSpPr>
        <p:spPr>
          <a:ln/>
        </p:spPr>
        <p:txBody>
          <a:bodyPr/>
          <a:lstStyle>
            <a:lvl1pPr>
              <a:defRPr/>
            </a:lvl1pPr>
          </a:lstStyle>
          <a:p>
            <a:pPr>
              <a:defRPr/>
            </a:pPr>
            <a:endParaRPr lang="en-US"/>
          </a:p>
        </p:txBody>
      </p:sp>
      <p:sp>
        <p:nvSpPr>
          <p:cNvPr id="9" name="Rectangle 6"/>
          <p:cNvSpPr>
            <a:spLocks noGrp="1" noChangeArrowheads="1"/>
          </p:cNvSpPr>
          <p:nvPr userDrawn="1">
            <p:ph type="sldNum" sz="quarter" idx="12"/>
          </p:nvPr>
        </p:nvSpPr>
        <p:spPr>
          <a:ln/>
        </p:spPr>
        <p:txBody>
          <a:bodyPr/>
          <a:lstStyle>
            <a:lvl1pPr>
              <a:defRPr/>
            </a:lvl1pPr>
          </a:lstStyle>
          <a:p>
            <a:pPr>
              <a:defRPr/>
            </a:pPr>
            <a:fld id="{8F6472E2-1E00-420A-839F-015A083D8533}" type="slidenum">
              <a:rPr lang="en-US" altLang="en-US"/>
              <a:pPr>
                <a:defRPr/>
              </a:pPr>
              <a:t>‹#›</a:t>
            </a:fld>
            <a:endParaRPr lang="en-US" altLang="en-US"/>
          </a:p>
        </p:txBody>
      </p:sp>
    </p:spTree>
    <p:extLst>
      <p:ext uri="{BB962C8B-B14F-4D97-AF65-F5344CB8AC3E}">
        <p14:creationId xmlns:p14="http://schemas.microsoft.com/office/powerpoint/2010/main" val="288240858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136492"/>
            <a:ext cx="12192000" cy="424732"/>
          </a:xfrm>
        </p:spPr>
        <p:txBody>
          <a:bodyPr/>
          <a:lstStyle/>
          <a:p>
            <a:r>
              <a:rPr lang="en-US" dirty="0"/>
              <a:t>Click to edit Master title style</a:t>
            </a:r>
          </a:p>
        </p:txBody>
      </p:sp>
      <p:sp>
        <p:nvSpPr>
          <p:cNvPr id="3" name="Rectangle 4"/>
          <p:cNvSpPr>
            <a:spLocks noGrp="1" noChangeArrowheads="1"/>
          </p:cNvSpPr>
          <p:nvPr userDrawn="1">
            <p:ph type="dt" sz="half" idx="10"/>
          </p:nvPr>
        </p:nvSpPr>
        <p:spPr>
          <a:ln/>
        </p:spPr>
        <p:txBody>
          <a:bodyPr/>
          <a:lstStyle>
            <a:lvl1pPr>
              <a:defRPr/>
            </a:lvl1pPr>
          </a:lstStyle>
          <a:p>
            <a:pPr>
              <a:defRPr/>
            </a:pPr>
            <a:endParaRPr lang="en-US"/>
          </a:p>
        </p:txBody>
      </p:sp>
      <p:sp>
        <p:nvSpPr>
          <p:cNvPr id="4" name="Rectangle 5"/>
          <p:cNvSpPr>
            <a:spLocks noGrp="1" noChangeArrowheads="1"/>
          </p:cNvSpPr>
          <p:nvPr userDrawn="1">
            <p:ph type="ftr" sz="quarter" idx="11"/>
          </p:nvPr>
        </p:nvSpPr>
        <p:spPr>
          <a:ln/>
        </p:spPr>
        <p:txBody>
          <a:bodyPr/>
          <a:lstStyle>
            <a:lvl1pPr>
              <a:defRPr/>
            </a:lvl1pPr>
          </a:lstStyle>
          <a:p>
            <a:pPr>
              <a:defRPr/>
            </a:pPr>
            <a:endParaRPr lang="en-US"/>
          </a:p>
        </p:txBody>
      </p:sp>
      <p:sp>
        <p:nvSpPr>
          <p:cNvPr id="5" name="Rectangle 6"/>
          <p:cNvSpPr>
            <a:spLocks noGrp="1" noChangeArrowheads="1"/>
          </p:cNvSpPr>
          <p:nvPr userDrawn="1">
            <p:ph type="sldNum" sz="quarter" idx="12"/>
          </p:nvPr>
        </p:nvSpPr>
        <p:spPr>
          <a:ln/>
        </p:spPr>
        <p:txBody>
          <a:bodyPr/>
          <a:lstStyle>
            <a:lvl1pPr>
              <a:defRPr/>
            </a:lvl1pPr>
          </a:lstStyle>
          <a:p>
            <a:pPr>
              <a:defRPr/>
            </a:pPr>
            <a:fld id="{7B1AAF32-DFCA-4592-8D6B-F4AE2F838271}" type="slidenum">
              <a:rPr lang="en-US" altLang="en-US"/>
              <a:pPr>
                <a:defRPr/>
              </a:pPr>
              <a:t>‹#›</a:t>
            </a:fld>
            <a:endParaRPr lang="en-US" altLang="en-US"/>
          </a:p>
        </p:txBody>
      </p:sp>
    </p:spTree>
    <p:extLst>
      <p:ext uri="{BB962C8B-B14F-4D97-AF65-F5344CB8AC3E}">
        <p14:creationId xmlns:p14="http://schemas.microsoft.com/office/powerpoint/2010/main" val="177117726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userDrawn="1">
            <p:ph type="dt" sz="half" idx="10"/>
          </p:nvPr>
        </p:nvSpPr>
        <p:spPr>
          <a:ln/>
        </p:spPr>
        <p:txBody>
          <a:bodyPr/>
          <a:lstStyle>
            <a:lvl1pPr>
              <a:defRPr/>
            </a:lvl1pPr>
          </a:lstStyle>
          <a:p>
            <a:pPr>
              <a:defRPr/>
            </a:pPr>
            <a:endParaRPr lang="en-US"/>
          </a:p>
        </p:txBody>
      </p:sp>
      <p:sp>
        <p:nvSpPr>
          <p:cNvPr id="3" name="Rectangle 5"/>
          <p:cNvSpPr>
            <a:spLocks noGrp="1" noChangeArrowheads="1"/>
          </p:cNvSpPr>
          <p:nvPr userDrawn="1">
            <p:ph type="ftr" sz="quarter" idx="11"/>
          </p:nvPr>
        </p:nvSpPr>
        <p:spPr>
          <a:ln/>
        </p:spPr>
        <p:txBody>
          <a:bodyPr/>
          <a:lstStyle>
            <a:lvl1pPr>
              <a:defRPr/>
            </a:lvl1pPr>
          </a:lstStyle>
          <a:p>
            <a:pPr>
              <a:defRPr/>
            </a:pPr>
            <a:endParaRPr lang="en-US"/>
          </a:p>
        </p:txBody>
      </p:sp>
      <p:sp>
        <p:nvSpPr>
          <p:cNvPr id="4" name="Rectangle 6"/>
          <p:cNvSpPr>
            <a:spLocks noGrp="1" noChangeArrowheads="1"/>
          </p:cNvSpPr>
          <p:nvPr userDrawn="1">
            <p:ph type="sldNum" sz="quarter" idx="12"/>
          </p:nvPr>
        </p:nvSpPr>
        <p:spPr>
          <a:ln/>
        </p:spPr>
        <p:txBody>
          <a:bodyPr/>
          <a:lstStyle>
            <a:lvl1pPr>
              <a:defRPr/>
            </a:lvl1pPr>
          </a:lstStyle>
          <a:p>
            <a:pPr>
              <a:defRPr/>
            </a:pPr>
            <a:fld id="{7434D932-2E7D-46B2-ABA3-8DD05D470960}" type="slidenum">
              <a:rPr lang="en-US" altLang="en-US"/>
              <a:pPr>
                <a:defRPr/>
              </a:pPr>
              <a:t>‹#›</a:t>
            </a:fld>
            <a:endParaRPr lang="en-US" altLang="en-US"/>
          </a:p>
        </p:txBody>
      </p:sp>
    </p:spTree>
    <p:extLst>
      <p:ext uri="{BB962C8B-B14F-4D97-AF65-F5344CB8AC3E}">
        <p14:creationId xmlns:p14="http://schemas.microsoft.com/office/powerpoint/2010/main" val="16785753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1370319"/>
            <a:ext cx="4011084" cy="64633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4" y="1370319"/>
            <a:ext cx="6815668" cy="1851276"/>
          </a:xfrm>
        </p:spPr>
        <p:txBody>
          <a:bodyPr/>
          <a:lstStyle>
            <a:lvl1pPr marL="165100" indent="-165100">
              <a:buSzPct val="125000"/>
              <a:buFont typeface="Arial" pitchFamily="34" charset="0"/>
              <a:buChar char="•"/>
              <a:defRPr lang="en-US" sz="2400" b="0" dirty="0" smtClean="0">
                <a:solidFill>
                  <a:schemeClr val="bg2"/>
                </a:solidFill>
                <a:latin typeface="Lucida Sans" pitchFamily="34" charset="0"/>
                <a:ea typeface="+mn-ea"/>
                <a:cs typeface="+mn-cs"/>
              </a:defRPr>
            </a:lvl1pPr>
            <a:lvl2pPr marL="457200" indent="-165100" defTabSz="914400">
              <a:buSzPct val="125000"/>
              <a:buFont typeface="Arial" pitchFamily="34" charset="0"/>
              <a:buChar char="•"/>
              <a:defRPr lang="en-US" sz="2200" dirty="0" smtClean="0">
                <a:solidFill>
                  <a:schemeClr val="bg2"/>
                </a:solidFill>
                <a:latin typeface="Lucida Sans" pitchFamily="34" charset="0"/>
                <a:ea typeface="+mn-ea"/>
                <a:cs typeface="+mn-cs"/>
              </a:defRPr>
            </a:lvl2pPr>
            <a:lvl3pPr>
              <a:buSzPct val="125000"/>
              <a:buFont typeface="Arial" pitchFamily="34" charset="0"/>
              <a:buChar char="•"/>
              <a:defRPr lang="en-US" sz="2200" dirty="0" smtClean="0">
                <a:solidFill>
                  <a:schemeClr val="bg2"/>
                </a:solidFill>
                <a:latin typeface="Lucida Sans" pitchFamily="34" charset="0"/>
                <a:ea typeface="+mn-ea"/>
                <a:cs typeface="+mn-cs"/>
              </a:defRPr>
            </a:lvl3pPr>
            <a:lvl4pPr marL="974725" indent="-180975">
              <a:buSzPct val="125000"/>
              <a:buFont typeface="Arial" pitchFamily="34" charset="0"/>
              <a:buChar char="•"/>
              <a:defRPr lang="en-US" sz="2000" dirty="0" smtClean="0">
                <a:solidFill>
                  <a:schemeClr val="bg2"/>
                </a:solidFill>
                <a:latin typeface="Lucida Sans" pitchFamily="34" charset="0"/>
                <a:ea typeface="+mn-ea"/>
                <a:cs typeface="+mn-cs"/>
              </a:defRPr>
            </a:lvl4pPr>
            <a:lvl5pPr>
              <a:buSzPct val="125000"/>
              <a:buFont typeface="Arial" pitchFamily="34" charset="0"/>
              <a:buChar char="•"/>
              <a:defRPr lang="en-US" sz="2000" dirty="0">
                <a:solidFill>
                  <a:schemeClr val="bg2"/>
                </a:solidFill>
                <a:latin typeface="Lucida Sans" pitchFamily="34" charset="0"/>
                <a:ea typeface="+mn-ea"/>
                <a:cs typeface="+mn-cs"/>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2" y="2532369"/>
            <a:ext cx="4011084"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userDrawn="1">
            <p:ph type="dt" sz="half" idx="10"/>
          </p:nvPr>
        </p:nvSpPr>
        <p:spPr>
          <a:ln/>
        </p:spPr>
        <p:txBody>
          <a:bodyPr/>
          <a:lstStyle>
            <a:lvl1pPr>
              <a:defRPr/>
            </a:lvl1pPr>
          </a:lstStyle>
          <a:p>
            <a:pPr>
              <a:defRPr/>
            </a:pPr>
            <a:endParaRPr lang="en-US"/>
          </a:p>
        </p:txBody>
      </p:sp>
      <p:sp>
        <p:nvSpPr>
          <p:cNvPr id="6" name="Rectangle 5"/>
          <p:cNvSpPr>
            <a:spLocks noGrp="1" noChangeArrowheads="1"/>
          </p:cNvSpPr>
          <p:nvPr userDrawn="1">
            <p:ph type="ftr" sz="quarter" idx="11"/>
          </p:nvPr>
        </p:nvSpPr>
        <p:spPr>
          <a:ln/>
        </p:spPr>
        <p:txBody>
          <a:bodyPr/>
          <a:lstStyle>
            <a:lvl1pPr>
              <a:defRPr/>
            </a:lvl1pPr>
          </a:lstStyle>
          <a:p>
            <a:pPr>
              <a:defRPr/>
            </a:pPr>
            <a:endParaRPr lang="en-US"/>
          </a:p>
        </p:txBody>
      </p:sp>
      <p:sp>
        <p:nvSpPr>
          <p:cNvPr id="7" name="Rectangle 6"/>
          <p:cNvSpPr>
            <a:spLocks noGrp="1" noChangeArrowheads="1"/>
          </p:cNvSpPr>
          <p:nvPr userDrawn="1">
            <p:ph type="sldNum" sz="quarter" idx="12"/>
          </p:nvPr>
        </p:nvSpPr>
        <p:spPr>
          <a:ln/>
        </p:spPr>
        <p:txBody>
          <a:bodyPr/>
          <a:lstStyle>
            <a:lvl1pPr>
              <a:defRPr/>
            </a:lvl1pPr>
          </a:lstStyle>
          <a:p>
            <a:pPr>
              <a:defRPr/>
            </a:pPr>
            <a:fld id="{425C8A01-01D6-4891-ADFD-35D72EF859BD}" type="slidenum">
              <a:rPr lang="en-US" altLang="en-US"/>
              <a:pPr>
                <a:defRPr/>
              </a:pPr>
              <a:t>‹#›</a:t>
            </a:fld>
            <a:endParaRPr lang="en-US" altLang="en-US"/>
          </a:p>
        </p:txBody>
      </p:sp>
    </p:spTree>
    <p:extLst>
      <p:ext uri="{BB962C8B-B14F-4D97-AF65-F5344CB8AC3E}">
        <p14:creationId xmlns:p14="http://schemas.microsoft.com/office/powerpoint/2010/main" val="269572087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5423007"/>
            <a:ext cx="7315200" cy="369332"/>
          </a:xfrm>
        </p:spPr>
        <p:txBody>
          <a:bodyPr/>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1193221"/>
            <a:ext cx="7315200" cy="5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866802"/>
            <a:ext cx="7315200"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userDrawn="1">
            <p:ph type="dt" sz="half" idx="10"/>
          </p:nvPr>
        </p:nvSpPr>
        <p:spPr>
          <a:ln/>
        </p:spPr>
        <p:txBody>
          <a:bodyPr/>
          <a:lstStyle>
            <a:lvl1pPr>
              <a:defRPr/>
            </a:lvl1pPr>
          </a:lstStyle>
          <a:p>
            <a:pPr>
              <a:defRPr/>
            </a:pPr>
            <a:endParaRPr lang="en-US"/>
          </a:p>
        </p:txBody>
      </p:sp>
      <p:sp>
        <p:nvSpPr>
          <p:cNvPr id="6" name="Rectangle 5"/>
          <p:cNvSpPr>
            <a:spLocks noGrp="1" noChangeArrowheads="1"/>
          </p:cNvSpPr>
          <p:nvPr userDrawn="1">
            <p:ph type="ftr" sz="quarter" idx="11"/>
          </p:nvPr>
        </p:nvSpPr>
        <p:spPr>
          <a:ln/>
        </p:spPr>
        <p:txBody>
          <a:bodyPr/>
          <a:lstStyle>
            <a:lvl1pPr>
              <a:defRPr/>
            </a:lvl1pPr>
          </a:lstStyle>
          <a:p>
            <a:pPr>
              <a:defRPr/>
            </a:pPr>
            <a:endParaRPr lang="en-US"/>
          </a:p>
        </p:txBody>
      </p:sp>
      <p:sp>
        <p:nvSpPr>
          <p:cNvPr id="7" name="Rectangle 6"/>
          <p:cNvSpPr>
            <a:spLocks noGrp="1" noChangeArrowheads="1"/>
          </p:cNvSpPr>
          <p:nvPr userDrawn="1">
            <p:ph type="sldNum" sz="quarter" idx="12"/>
          </p:nvPr>
        </p:nvSpPr>
        <p:spPr>
          <a:ln/>
        </p:spPr>
        <p:txBody>
          <a:bodyPr/>
          <a:lstStyle>
            <a:lvl1pPr>
              <a:defRPr/>
            </a:lvl1pPr>
          </a:lstStyle>
          <a:p>
            <a:pPr>
              <a:defRPr/>
            </a:pPr>
            <a:fld id="{53F23F3E-63C5-42F6-961C-520CB8A7689A}" type="slidenum">
              <a:rPr lang="en-US" altLang="en-US"/>
              <a:pPr>
                <a:defRPr/>
              </a:pPr>
              <a:t>‹#›</a:t>
            </a:fld>
            <a:endParaRPr lang="en-US" altLang="en-US"/>
          </a:p>
        </p:txBody>
      </p:sp>
    </p:spTree>
    <p:extLst>
      <p:ext uri="{BB962C8B-B14F-4D97-AF65-F5344CB8AC3E}">
        <p14:creationId xmlns:p14="http://schemas.microsoft.com/office/powerpoint/2010/main" val="16501626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image" Target="../media/image6.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image" Target="../media/image5.png"/><Relationship Id="rId2" Type="http://schemas.openxmlformats.org/officeDocument/2006/relationships/slideLayout" Target="../slideLayouts/slideLayout12.xml"/><Relationship Id="rId16"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3.jpe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EAEAEA"/>
            </a:gs>
            <a:gs pos="100000">
              <a:schemeClr val="tx1"/>
            </a:gs>
          </a:gsLst>
          <a:lin ang="16200000" scaled="1"/>
        </a:gradFill>
        <a:effectLst/>
      </p:bgPr>
    </p:bg>
    <p:spTree>
      <p:nvGrpSpPr>
        <p:cNvPr id="1" name=""/>
        <p:cNvGrpSpPr/>
        <p:nvPr/>
      </p:nvGrpSpPr>
      <p:grpSpPr>
        <a:xfrm>
          <a:off x="0" y="0"/>
          <a:ext cx="0" cy="0"/>
          <a:chOff x="0" y="0"/>
          <a:chExt cx="0" cy="0"/>
        </a:xfrm>
      </p:grpSpPr>
      <p:sp>
        <p:nvSpPr>
          <p:cNvPr id="30" name="Rectangle 29"/>
          <p:cNvSpPr/>
          <p:nvPr userDrawn="1"/>
        </p:nvSpPr>
        <p:spPr bwMode="gray">
          <a:xfrm flipH="1">
            <a:off x="0" y="0"/>
            <a:ext cx="12192000" cy="6111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27" name="Rectangle 3"/>
          <p:cNvSpPr>
            <a:spLocks noGrp="1" noChangeArrowheads="1"/>
          </p:cNvSpPr>
          <p:nvPr>
            <p:ph type="body" idx="1"/>
          </p:nvPr>
        </p:nvSpPr>
        <p:spPr bwMode="black">
          <a:xfrm>
            <a:off x="1219200" y="2298700"/>
            <a:ext cx="9753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1"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2"/>
          <p:cNvSpPr>
            <a:spLocks noGrp="1" noChangeArrowheads="1"/>
          </p:cNvSpPr>
          <p:nvPr>
            <p:ph type="title"/>
          </p:nvPr>
        </p:nvSpPr>
        <p:spPr bwMode="black">
          <a:xfrm>
            <a:off x="0" y="1512888"/>
            <a:ext cx="121920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457200" bIns="45720" numCol="1" anchor="b" anchorCtr="1" compatLnSpc="1">
            <a:prstTxWarp prst="textNoShape">
              <a:avLst/>
            </a:prstTxWarp>
            <a:spAutoFit/>
          </a:bodyPr>
          <a:lstStyle/>
          <a:p>
            <a:pPr lvl="0"/>
            <a:r>
              <a:rPr lang="en-US" altLang="en-US"/>
              <a:t>Click to edit Master title style</a:t>
            </a:r>
          </a:p>
        </p:txBody>
      </p:sp>
      <p:sp>
        <p:nvSpPr>
          <p:cNvPr id="3" name="Rectangle 4"/>
          <p:cNvSpPr>
            <a:spLocks noGrp="1" noChangeArrowheads="1"/>
          </p:cNvSpPr>
          <p:nvPr userDrawn="1">
            <p:ph type="dt" sz="half" idx="2"/>
          </p:nvPr>
        </p:nvSpPr>
        <p:spPr bwMode="black">
          <a:xfrm>
            <a:off x="645585" y="6438900"/>
            <a:ext cx="1670049"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solidFill>
                  <a:schemeClr val="bg2"/>
                </a:solidFill>
                <a:latin typeface="Arial" charset="0"/>
              </a:defRPr>
            </a:lvl1pPr>
          </a:lstStyle>
          <a:p>
            <a:pPr>
              <a:defRPr/>
            </a:pPr>
            <a:endParaRPr lang="en-US"/>
          </a:p>
        </p:txBody>
      </p:sp>
      <p:sp>
        <p:nvSpPr>
          <p:cNvPr id="4" name="Rectangle 5"/>
          <p:cNvSpPr>
            <a:spLocks noGrp="1" noChangeArrowheads="1"/>
          </p:cNvSpPr>
          <p:nvPr userDrawn="1">
            <p:ph type="ftr" sz="quarter" idx="3"/>
          </p:nvPr>
        </p:nvSpPr>
        <p:spPr bwMode="black">
          <a:xfrm>
            <a:off x="2315633" y="6438900"/>
            <a:ext cx="82042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solidFill>
                  <a:schemeClr val="bg2"/>
                </a:solidFill>
                <a:latin typeface="Arial" charset="0"/>
              </a:defRPr>
            </a:lvl1pPr>
          </a:lstStyle>
          <a:p>
            <a:pPr>
              <a:defRPr/>
            </a:pPr>
            <a:endParaRPr lang="en-US"/>
          </a:p>
        </p:txBody>
      </p:sp>
      <p:sp>
        <p:nvSpPr>
          <p:cNvPr id="2" name="Rectangle 6"/>
          <p:cNvSpPr>
            <a:spLocks noGrp="1" noChangeArrowheads="1"/>
          </p:cNvSpPr>
          <p:nvPr userDrawn="1">
            <p:ph type="sldNum" sz="quarter" idx="4"/>
          </p:nvPr>
        </p:nvSpPr>
        <p:spPr bwMode="black">
          <a:xfrm>
            <a:off x="10532533" y="6438900"/>
            <a:ext cx="1659467"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chemeClr val="bg2"/>
                </a:solidFill>
              </a:defRPr>
            </a:lvl1pPr>
          </a:lstStyle>
          <a:p>
            <a:pPr>
              <a:defRPr/>
            </a:pPr>
            <a:fld id="{E7373FE1-6B41-4B33-82E8-9907BF761AE5}" type="slidenum">
              <a:rPr lang="en-US" altLang="en-US"/>
              <a:pPr>
                <a:defRPr/>
              </a:pPr>
              <a:t>‹#›</a:t>
            </a:fld>
            <a:endParaRPr lang="en-US" altLang="en-US"/>
          </a:p>
        </p:txBody>
      </p:sp>
      <p:pic>
        <p:nvPicPr>
          <p:cNvPr id="1032" name="Picture 4"/>
          <p:cNvPicPr>
            <a:picLocks noChangeAspect="1"/>
          </p:cNvPicPr>
          <p:nvPr userDrawn="1"/>
        </p:nvPicPr>
        <p:blipFill>
          <a:blip r:embed="rId12">
            <a:extLst>
              <a:ext uri="{28A0092B-C50C-407E-A947-70E740481C1C}">
                <a14:useLocalDpi xmlns:a14="http://schemas.microsoft.com/office/drawing/2010/main" val="0"/>
              </a:ext>
            </a:extLst>
          </a:blip>
          <a:srcRect l="17581" t="36948" r="17580" b="36948"/>
          <a:stretch>
            <a:fillRect/>
          </a:stretch>
        </p:blipFill>
        <p:spPr bwMode="auto">
          <a:xfrm>
            <a:off x="1" y="-1588"/>
            <a:ext cx="759884" cy="61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userDrawn="1"/>
        </p:nvCxnSpPr>
        <p:spPr>
          <a:xfrm>
            <a:off x="-23283" y="625475"/>
            <a:ext cx="1221528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 bg1="dk2" tx1="lt1" bg2="dk1" tx2="lt2" accent1="accent1" accent2="accent2" accent3="accent3" accent4="accent4" accent5="accent5" accent6="accent6" hlink="hlink" folHlink="folHlink"/>
  <p:sldLayoutIdLst>
    <p:sldLayoutId id="2147484653" r:id="rId1"/>
    <p:sldLayoutId id="2147484645" r:id="rId2"/>
    <p:sldLayoutId id="2147484646" r:id="rId3"/>
    <p:sldLayoutId id="2147484647" r:id="rId4"/>
    <p:sldLayoutId id="2147484648" r:id="rId5"/>
    <p:sldLayoutId id="2147484649" r:id="rId6"/>
    <p:sldLayoutId id="2147484650" r:id="rId7"/>
    <p:sldLayoutId id="2147484651" r:id="rId8"/>
    <p:sldLayoutId id="2147484652" r:id="rId9"/>
    <p:sldLayoutId id="2147484726" r:id="rId10"/>
  </p:sldLayoutIdLst>
  <p:transition/>
  <p:txStyles>
    <p:titleStyle>
      <a:lvl1pPr algn="l" rtl="0" eaLnBrk="0" fontAlgn="base" hangingPunct="0">
        <a:lnSpc>
          <a:spcPct val="90000"/>
        </a:lnSpc>
        <a:spcBef>
          <a:spcPct val="0"/>
        </a:spcBef>
        <a:spcAft>
          <a:spcPct val="0"/>
        </a:spcAft>
        <a:defRPr sz="2400" b="1">
          <a:solidFill>
            <a:schemeClr val="bg2"/>
          </a:solidFill>
          <a:latin typeface="Lucida Sans" pitchFamily="34" charset="0"/>
          <a:ea typeface="+mj-ea"/>
          <a:cs typeface="+mj-cs"/>
        </a:defRPr>
      </a:lvl1pPr>
      <a:lvl2pPr algn="l" rtl="0" eaLnBrk="0" fontAlgn="base" hangingPunct="0">
        <a:lnSpc>
          <a:spcPct val="90000"/>
        </a:lnSpc>
        <a:spcBef>
          <a:spcPct val="0"/>
        </a:spcBef>
        <a:spcAft>
          <a:spcPct val="0"/>
        </a:spcAft>
        <a:defRPr sz="2400" b="1">
          <a:solidFill>
            <a:schemeClr val="bg2"/>
          </a:solidFill>
          <a:latin typeface="Lucida Sans" pitchFamily="34" charset="0"/>
        </a:defRPr>
      </a:lvl2pPr>
      <a:lvl3pPr algn="l" rtl="0" eaLnBrk="0" fontAlgn="base" hangingPunct="0">
        <a:lnSpc>
          <a:spcPct val="90000"/>
        </a:lnSpc>
        <a:spcBef>
          <a:spcPct val="0"/>
        </a:spcBef>
        <a:spcAft>
          <a:spcPct val="0"/>
        </a:spcAft>
        <a:defRPr sz="2400" b="1">
          <a:solidFill>
            <a:schemeClr val="bg2"/>
          </a:solidFill>
          <a:latin typeface="Lucida Sans" pitchFamily="34" charset="0"/>
        </a:defRPr>
      </a:lvl3pPr>
      <a:lvl4pPr algn="l" rtl="0" eaLnBrk="0" fontAlgn="base" hangingPunct="0">
        <a:lnSpc>
          <a:spcPct val="90000"/>
        </a:lnSpc>
        <a:spcBef>
          <a:spcPct val="0"/>
        </a:spcBef>
        <a:spcAft>
          <a:spcPct val="0"/>
        </a:spcAft>
        <a:defRPr sz="2400" b="1">
          <a:solidFill>
            <a:schemeClr val="bg2"/>
          </a:solidFill>
          <a:latin typeface="Lucida Sans" pitchFamily="34" charset="0"/>
        </a:defRPr>
      </a:lvl4pPr>
      <a:lvl5pPr algn="l" rtl="0" eaLnBrk="0" fontAlgn="base" hangingPunct="0">
        <a:lnSpc>
          <a:spcPct val="90000"/>
        </a:lnSpc>
        <a:spcBef>
          <a:spcPct val="0"/>
        </a:spcBef>
        <a:spcAft>
          <a:spcPct val="0"/>
        </a:spcAft>
        <a:defRPr sz="2400" b="1">
          <a:solidFill>
            <a:schemeClr val="bg2"/>
          </a:solidFill>
          <a:latin typeface="Lucida Sans" pitchFamily="34" charset="0"/>
        </a:defRPr>
      </a:lvl5pPr>
      <a:lvl6pPr marL="457200" algn="l" rtl="0" fontAlgn="base">
        <a:lnSpc>
          <a:spcPct val="90000"/>
        </a:lnSpc>
        <a:spcBef>
          <a:spcPct val="0"/>
        </a:spcBef>
        <a:spcAft>
          <a:spcPct val="0"/>
        </a:spcAft>
        <a:defRPr sz="2800" b="1">
          <a:solidFill>
            <a:schemeClr val="accent2"/>
          </a:solidFill>
          <a:latin typeface="Arial" charset="0"/>
        </a:defRPr>
      </a:lvl6pPr>
      <a:lvl7pPr marL="914400" algn="l" rtl="0" fontAlgn="base">
        <a:lnSpc>
          <a:spcPct val="90000"/>
        </a:lnSpc>
        <a:spcBef>
          <a:spcPct val="0"/>
        </a:spcBef>
        <a:spcAft>
          <a:spcPct val="0"/>
        </a:spcAft>
        <a:defRPr sz="2800" b="1">
          <a:solidFill>
            <a:schemeClr val="accent2"/>
          </a:solidFill>
          <a:latin typeface="Arial" charset="0"/>
        </a:defRPr>
      </a:lvl7pPr>
      <a:lvl8pPr marL="1371600" algn="l" rtl="0" fontAlgn="base">
        <a:lnSpc>
          <a:spcPct val="90000"/>
        </a:lnSpc>
        <a:spcBef>
          <a:spcPct val="0"/>
        </a:spcBef>
        <a:spcAft>
          <a:spcPct val="0"/>
        </a:spcAft>
        <a:defRPr sz="2800" b="1">
          <a:solidFill>
            <a:schemeClr val="accent2"/>
          </a:solidFill>
          <a:latin typeface="Arial" charset="0"/>
        </a:defRPr>
      </a:lvl8pPr>
      <a:lvl9pPr marL="1828800" algn="l" rtl="0" fontAlgn="base">
        <a:lnSpc>
          <a:spcPct val="90000"/>
        </a:lnSpc>
        <a:spcBef>
          <a:spcPct val="0"/>
        </a:spcBef>
        <a:spcAft>
          <a:spcPct val="0"/>
        </a:spcAft>
        <a:defRPr sz="2800" b="1">
          <a:solidFill>
            <a:schemeClr val="accent2"/>
          </a:solidFill>
          <a:latin typeface="Arial" charset="0"/>
        </a:defRPr>
      </a:lvl9pPr>
    </p:titleStyle>
    <p:bodyStyle>
      <a:lvl1pPr marL="165100" indent="-165100" algn="l" rtl="0" eaLnBrk="0" fontAlgn="base" hangingPunct="0">
        <a:spcBef>
          <a:spcPct val="25000"/>
        </a:spcBef>
        <a:spcAft>
          <a:spcPct val="0"/>
        </a:spcAft>
        <a:buClr>
          <a:srgbClr val="C60C30"/>
        </a:buClr>
        <a:buSzPct val="100000"/>
        <a:buFont typeface="Arial" panose="020B0604020202020204" pitchFamily="34" charset="0"/>
        <a:buChar char="•"/>
        <a:defRPr lang="en-US" sz="2400" dirty="0">
          <a:solidFill>
            <a:schemeClr val="bg2"/>
          </a:solidFill>
          <a:latin typeface="Lucida Sans" pitchFamily="34" charset="0"/>
          <a:ea typeface="+mn-ea"/>
          <a:cs typeface="+mn-cs"/>
        </a:defRPr>
      </a:lvl1pPr>
      <a:lvl2pPr marL="344488" indent="-179388" algn="l" rtl="0" eaLnBrk="0" fontAlgn="base" hangingPunct="0">
        <a:lnSpc>
          <a:spcPct val="95000"/>
        </a:lnSpc>
        <a:spcBef>
          <a:spcPct val="10000"/>
        </a:spcBef>
        <a:spcAft>
          <a:spcPct val="0"/>
        </a:spcAft>
        <a:buClr>
          <a:srgbClr val="C60C30"/>
        </a:buClr>
        <a:buSzPct val="100000"/>
        <a:buFont typeface="Lucida Sans" panose="020B0602030504020204" pitchFamily="34" charset="0"/>
        <a:buChar char="–"/>
        <a:defRPr lang="en-US" sz="2200" dirty="0">
          <a:solidFill>
            <a:schemeClr val="bg2"/>
          </a:solidFill>
          <a:latin typeface="Lucida Sans" pitchFamily="34" charset="0"/>
          <a:ea typeface="+mn-ea"/>
          <a:cs typeface="+mn-cs"/>
        </a:defRPr>
      </a:lvl2pPr>
      <a:lvl3pPr marL="509588" indent="-165100" algn="l" rtl="0" eaLnBrk="0" fontAlgn="base" hangingPunct="0">
        <a:lnSpc>
          <a:spcPct val="95000"/>
        </a:lnSpc>
        <a:spcBef>
          <a:spcPct val="10000"/>
        </a:spcBef>
        <a:spcAft>
          <a:spcPct val="0"/>
        </a:spcAft>
        <a:buClr>
          <a:srgbClr val="C60C30"/>
        </a:buClr>
        <a:buSzPct val="100000"/>
        <a:buFont typeface="Arial" panose="020B0604020202020204" pitchFamily="34" charset="0"/>
        <a:buChar char="•"/>
        <a:defRPr lang="en-US" sz="2000" dirty="0">
          <a:solidFill>
            <a:schemeClr val="bg2"/>
          </a:solidFill>
          <a:latin typeface="Lucida Sans" pitchFamily="34" charset="0"/>
          <a:ea typeface="+mn-ea"/>
          <a:cs typeface="+mn-cs"/>
        </a:defRPr>
      </a:lvl3pPr>
      <a:lvl4pPr marL="688975" indent="-179388" algn="l" rtl="0" eaLnBrk="0" fontAlgn="base" hangingPunct="0">
        <a:lnSpc>
          <a:spcPct val="95000"/>
        </a:lnSpc>
        <a:spcBef>
          <a:spcPct val="10000"/>
        </a:spcBef>
        <a:spcAft>
          <a:spcPct val="0"/>
        </a:spcAft>
        <a:buClr>
          <a:srgbClr val="C60C30"/>
        </a:buClr>
        <a:buSzPct val="100000"/>
        <a:buFont typeface="Lucida Sans" panose="020B0602030504020204" pitchFamily="34" charset="0"/>
        <a:buChar char="–"/>
        <a:defRPr lang="en-US" dirty="0">
          <a:solidFill>
            <a:schemeClr val="bg2"/>
          </a:solidFill>
          <a:latin typeface="Lucida Sans" pitchFamily="34" charset="0"/>
          <a:ea typeface="+mn-ea"/>
          <a:cs typeface="+mn-cs"/>
        </a:defRPr>
      </a:lvl4pPr>
      <a:lvl5pPr marL="854075" indent="-165100" algn="l" rtl="0" eaLnBrk="0" fontAlgn="base" hangingPunct="0">
        <a:lnSpc>
          <a:spcPct val="95000"/>
        </a:lnSpc>
        <a:spcBef>
          <a:spcPct val="10000"/>
        </a:spcBef>
        <a:spcAft>
          <a:spcPct val="0"/>
        </a:spcAft>
        <a:buClr>
          <a:srgbClr val="C60C30"/>
        </a:buClr>
        <a:buSzPct val="100000"/>
        <a:buFont typeface="Arial" panose="020B0604020202020204" pitchFamily="34" charset="0"/>
        <a:buChar char="•"/>
        <a:defRPr lang="en-US" sz="1600" dirty="0">
          <a:solidFill>
            <a:schemeClr val="bg2"/>
          </a:solidFill>
          <a:latin typeface="Lucida Sans" pitchFamily="34" charset="0"/>
          <a:ea typeface="+mn-ea"/>
          <a:cs typeface="+mn-cs"/>
        </a:defRPr>
      </a:lvl5pPr>
      <a:lvl6pPr marL="1141413" indent="222250" algn="l" rtl="0" fontAlgn="base">
        <a:lnSpc>
          <a:spcPct val="95000"/>
        </a:lnSpc>
        <a:spcBef>
          <a:spcPct val="10000"/>
        </a:spcBef>
        <a:spcAft>
          <a:spcPct val="0"/>
        </a:spcAft>
        <a:buClr>
          <a:schemeClr val="accent1"/>
        </a:buClr>
        <a:buChar char="•"/>
        <a:defRPr sz="2000">
          <a:solidFill>
            <a:schemeClr val="tx1"/>
          </a:solidFill>
          <a:latin typeface="+mn-lt"/>
        </a:defRPr>
      </a:lvl6pPr>
      <a:lvl7pPr marL="1598613" indent="222250" algn="l" rtl="0" fontAlgn="base">
        <a:lnSpc>
          <a:spcPct val="95000"/>
        </a:lnSpc>
        <a:spcBef>
          <a:spcPct val="10000"/>
        </a:spcBef>
        <a:spcAft>
          <a:spcPct val="0"/>
        </a:spcAft>
        <a:buClr>
          <a:schemeClr val="accent1"/>
        </a:buClr>
        <a:buChar char="•"/>
        <a:defRPr sz="2000">
          <a:solidFill>
            <a:schemeClr val="tx1"/>
          </a:solidFill>
          <a:latin typeface="+mn-lt"/>
        </a:defRPr>
      </a:lvl7pPr>
      <a:lvl8pPr marL="2055813" indent="222250" algn="l" rtl="0" fontAlgn="base">
        <a:lnSpc>
          <a:spcPct val="95000"/>
        </a:lnSpc>
        <a:spcBef>
          <a:spcPct val="10000"/>
        </a:spcBef>
        <a:spcAft>
          <a:spcPct val="0"/>
        </a:spcAft>
        <a:buClr>
          <a:schemeClr val="accent1"/>
        </a:buClr>
        <a:buChar char="•"/>
        <a:defRPr sz="2000">
          <a:solidFill>
            <a:schemeClr val="tx1"/>
          </a:solidFill>
          <a:latin typeface="+mn-lt"/>
        </a:defRPr>
      </a:lvl8pPr>
      <a:lvl9pPr marL="2513013" indent="222250" algn="l" rtl="0" fontAlgn="base">
        <a:lnSpc>
          <a:spcPct val="95000"/>
        </a:lnSpc>
        <a:spcBef>
          <a:spcPct val="1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0" y="1590675"/>
            <a:ext cx="12192000" cy="628650"/>
          </a:xfrm>
          <a:prstGeom prst="rect">
            <a:avLst/>
          </a:prstGeom>
          <a:gradFill flip="none" rotWithShape="1">
            <a:gsLst>
              <a:gs pos="0">
                <a:srgbClr val="59ACC5"/>
              </a:gs>
              <a:gs pos="100000">
                <a:srgbClr val="FFFFFF"/>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pic>
        <p:nvPicPr>
          <p:cNvPr id="7171" name="Picture 9" descr="header.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1"/>
            <a:ext cx="121920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itle Placeholder 1"/>
          <p:cNvSpPr>
            <a:spLocks noGrp="1"/>
          </p:cNvSpPr>
          <p:nvPr>
            <p:ph type="title"/>
          </p:nvPr>
        </p:nvSpPr>
        <p:spPr bwMode="auto">
          <a:xfrm>
            <a:off x="609600" y="0"/>
            <a:ext cx="9186333"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3" name="Text Placeholder 2"/>
          <p:cNvSpPr>
            <a:spLocks noGrp="1"/>
          </p:cNvSpPr>
          <p:nvPr>
            <p:ph type="body" idx="1"/>
          </p:nvPr>
        </p:nvSpPr>
        <p:spPr bwMode="auto">
          <a:xfrm>
            <a:off x="609600" y="1898651"/>
            <a:ext cx="10972800" cy="422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2707218" y="6356351"/>
            <a:ext cx="1121833"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pitchFamily="-106" charset="0"/>
                <a:ea typeface="ＭＳ Ｐゴシック" pitchFamily="-106" charset="-128"/>
                <a:cs typeface="ＭＳ Ｐゴシック" pitchFamily="-106" charset="-128"/>
              </a:defRPr>
            </a:lvl1pPr>
          </a:lstStyle>
          <a:p>
            <a:pPr>
              <a:defRPr/>
            </a:pPr>
            <a:fld id="{B06B2179-CF7A-44AF-A196-5338431942C1}" type="datetime1">
              <a:rPr lang="en-US"/>
              <a:pPr>
                <a:defRPr/>
              </a:pPr>
              <a:t>9/20/2018</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pitchFamily="-106" charset="0"/>
                <a:ea typeface="ＭＳ Ｐゴシック" pitchFamily="-106" charset="-128"/>
                <a:cs typeface="ＭＳ Ｐゴシック" pitchFamily="-106" charset="-128"/>
              </a:defRPr>
            </a:lvl1pPr>
          </a:lstStyle>
          <a:p>
            <a:pPr>
              <a:defRPr/>
            </a:pPr>
            <a:endParaRPr lang="en-US"/>
          </a:p>
        </p:txBody>
      </p:sp>
      <p:pic>
        <p:nvPicPr>
          <p:cNvPr id="7177" name="Picture 6" descr="wsc_logo_msocolor_notag.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09600" y="6016626"/>
            <a:ext cx="111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p:cNvCxnSpPr/>
          <p:nvPr/>
        </p:nvCxnSpPr>
        <p:spPr>
          <a:xfrm>
            <a:off x="2065867" y="6356350"/>
            <a:ext cx="9516533" cy="1588"/>
          </a:xfrm>
          <a:prstGeom prst="line">
            <a:avLst/>
          </a:prstGeom>
          <a:ln w="6350" cap="flat" cmpd="sng" algn="ctr">
            <a:solidFill>
              <a:srgbClr val="7CB8CB"/>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713" r:id="rId1"/>
    <p:sldLayoutId id="2147484714" r:id="rId2"/>
    <p:sldLayoutId id="2147484715" r:id="rId3"/>
    <p:sldLayoutId id="2147484716" r:id="rId4"/>
    <p:sldLayoutId id="2147484717" r:id="rId5"/>
    <p:sldLayoutId id="2147484718" r:id="rId6"/>
    <p:sldLayoutId id="2147484719" r:id="rId7"/>
    <p:sldLayoutId id="2147484720" r:id="rId8"/>
    <p:sldLayoutId id="2147484721" r:id="rId9"/>
    <p:sldLayoutId id="2147484722" r:id="rId10"/>
    <p:sldLayoutId id="2147484723" r:id="rId11"/>
    <p:sldLayoutId id="2147484725" r:id="rId12"/>
    <p:sldLayoutId id="2147484727" r:id="rId13"/>
  </p:sldLayoutIdLst>
  <p:hf hdr="0" dt="0"/>
  <p:txStyles>
    <p:titleStyle>
      <a:lvl1pPr algn="l" defTabSz="457200" rtl="0" eaLnBrk="0" fontAlgn="base" hangingPunct="0">
        <a:spcBef>
          <a:spcPct val="0"/>
        </a:spcBef>
        <a:spcAft>
          <a:spcPct val="0"/>
        </a:spcAft>
        <a:defRPr sz="3200" kern="1200">
          <a:solidFill>
            <a:srgbClr val="B6E2F2"/>
          </a:solidFill>
          <a:latin typeface="Tahoma"/>
          <a:ea typeface="ＭＳ Ｐゴシック" charset="-128"/>
          <a:cs typeface="Tahoma"/>
        </a:defRPr>
      </a:lvl1pPr>
      <a:lvl2pPr algn="l" defTabSz="457200" rtl="0" eaLnBrk="0" fontAlgn="base" hangingPunct="0">
        <a:spcBef>
          <a:spcPct val="0"/>
        </a:spcBef>
        <a:spcAft>
          <a:spcPct val="0"/>
        </a:spcAft>
        <a:defRPr sz="3200">
          <a:solidFill>
            <a:srgbClr val="B6E2F2"/>
          </a:solidFill>
          <a:latin typeface="Tahoma" charset="0"/>
          <a:ea typeface="ＭＳ Ｐゴシック" charset="-128"/>
          <a:cs typeface="Tahoma" pitchFamily="-106" charset="0"/>
        </a:defRPr>
      </a:lvl2pPr>
      <a:lvl3pPr algn="l" defTabSz="457200" rtl="0" eaLnBrk="0" fontAlgn="base" hangingPunct="0">
        <a:spcBef>
          <a:spcPct val="0"/>
        </a:spcBef>
        <a:spcAft>
          <a:spcPct val="0"/>
        </a:spcAft>
        <a:defRPr sz="3200">
          <a:solidFill>
            <a:srgbClr val="B6E2F2"/>
          </a:solidFill>
          <a:latin typeface="Tahoma" charset="0"/>
          <a:ea typeface="ＭＳ Ｐゴシック" charset="-128"/>
          <a:cs typeface="Tahoma" pitchFamily="-106" charset="0"/>
        </a:defRPr>
      </a:lvl3pPr>
      <a:lvl4pPr algn="l" defTabSz="457200" rtl="0" eaLnBrk="0" fontAlgn="base" hangingPunct="0">
        <a:spcBef>
          <a:spcPct val="0"/>
        </a:spcBef>
        <a:spcAft>
          <a:spcPct val="0"/>
        </a:spcAft>
        <a:defRPr sz="3200">
          <a:solidFill>
            <a:srgbClr val="B6E2F2"/>
          </a:solidFill>
          <a:latin typeface="Tahoma" charset="0"/>
          <a:ea typeface="ＭＳ Ｐゴシック" charset="-128"/>
          <a:cs typeface="Tahoma" pitchFamily="-106" charset="0"/>
        </a:defRPr>
      </a:lvl4pPr>
      <a:lvl5pPr algn="l" defTabSz="457200" rtl="0" eaLnBrk="0" fontAlgn="base" hangingPunct="0">
        <a:spcBef>
          <a:spcPct val="0"/>
        </a:spcBef>
        <a:spcAft>
          <a:spcPct val="0"/>
        </a:spcAft>
        <a:defRPr sz="3200">
          <a:solidFill>
            <a:srgbClr val="B6E2F2"/>
          </a:solidFill>
          <a:latin typeface="Tahoma" charset="0"/>
          <a:ea typeface="ＭＳ Ｐゴシック" charset="-128"/>
          <a:cs typeface="Tahoma" pitchFamily="-106" charset="0"/>
        </a:defRPr>
      </a:lvl5pPr>
      <a:lvl6pPr marL="457200" algn="l" defTabSz="457200" rtl="0" eaLnBrk="1" fontAlgn="base" hangingPunct="1">
        <a:spcBef>
          <a:spcPct val="0"/>
        </a:spcBef>
        <a:spcAft>
          <a:spcPct val="0"/>
        </a:spcAft>
        <a:defRPr sz="3200">
          <a:solidFill>
            <a:srgbClr val="B6E2F2"/>
          </a:solidFill>
          <a:latin typeface="Tahoma" charset="0"/>
          <a:ea typeface="ＭＳ Ｐゴシック" charset="-128"/>
        </a:defRPr>
      </a:lvl6pPr>
      <a:lvl7pPr marL="914400" algn="l" defTabSz="457200" rtl="0" eaLnBrk="1" fontAlgn="base" hangingPunct="1">
        <a:spcBef>
          <a:spcPct val="0"/>
        </a:spcBef>
        <a:spcAft>
          <a:spcPct val="0"/>
        </a:spcAft>
        <a:defRPr sz="3200">
          <a:solidFill>
            <a:srgbClr val="B6E2F2"/>
          </a:solidFill>
          <a:latin typeface="Tahoma" charset="0"/>
          <a:ea typeface="ＭＳ Ｐゴシック" charset="-128"/>
        </a:defRPr>
      </a:lvl7pPr>
      <a:lvl8pPr marL="1371600" algn="l" defTabSz="457200" rtl="0" eaLnBrk="1" fontAlgn="base" hangingPunct="1">
        <a:spcBef>
          <a:spcPct val="0"/>
        </a:spcBef>
        <a:spcAft>
          <a:spcPct val="0"/>
        </a:spcAft>
        <a:defRPr sz="3200">
          <a:solidFill>
            <a:srgbClr val="B6E2F2"/>
          </a:solidFill>
          <a:latin typeface="Tahoma" charset="0"/>
          <a:ea typeface="ＭＳ Ｐゴシック" charset="-128"/>
        </a:defRPr>
      </a:lvl8pPr>
      <a:lvl9pPr marL="1828800" algn="l" defTabSz="457200" rtl="0" eaLnBrk="1" fontAlgn="base" hangingPunct="1">
        <a:spcBef>
          <a:spcPct val="0"/>
        </a:spcBef>
        <a:spcAft>
          <a:spcPct val="0"/>
        </a:spcAft>
        <a:defRPr sz="3200">
          <a:solidFill>
            <a:srgbClr val="B6E2F2"/>
          </a:solidFill>
          <a:latin typeface="Tahoma" charset="0"/>
          <a:ea typeface="ＭＳ Ｐゴシック" charset="-128"/>
        </a:defRPr>
      </a:lvl9pPr>
    </p:titleStyle>
    <p:bodyStyle>
      <a:lvl1pPr marL="342900" indent="-342900" algn="l" defTabSz="457200" rtl="0" eaLnBrk="0" fontAlgn="base" hangingPunct="0">
        <a:spcBef>
          <a:spcPct val="20000"/>
        </a:spcBef>
        <a:spcAft>
          <a:spcPct val="0"/>
        </a:spcAft>
        <a:buSzPct val="75000"/>
        <a:buBlip>
          <a:blip r:embed="rId17"/>
        </a:buBlip>
        <a:defRPr sz="2800" kern="1200">
          <a:solidFill>
            <a:srgbClr val="005596"/>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SzPct val="70000"/>
        <a:buBlip>
          <a:blip r:embed="rId18"/>
        </a:buBlip>
        <a:defRPr sz="2400" kern="1200">
          <a:solidFill>
            <a:srgbClr val="077190"/>
          </a:solidFill>
          <a:latin typeface="+mn-lt"/>
          <a:ea typeface="ＭＳ Ｐゴシック" charset="-128"/>
          <a:cs typeface="ＭＳ Ｐゴシック"/>
        </a:defRPr>
      </a:lvl2pPr>
      <a:lvl3pPr marL="1143000" indent="-228600" algn="l" defTabSz="457200" rtl="0" eaLnBrk="0" fontAlgn="base" hangingPunct="0">
        <a:spcBef>
          <a:spcPct val="20000"/>
        </a:spcBef>
        <a:spcAft>
          <a:spcPct val="0"/>
        </a:spcAft>
        <a:buClr>
          <a:srgbClr val="D06F1A"/>
        </a:buClr>
        <a:buFont typeface="Arial" panose="020B0604020202020204" pitchFamily="34" charset="0"/>
        <a:buChar char="•"/>
        <a:defRPr sz="2000" kern="1200">
          <a:solidFill>
            <a:srgbClr val="404040"/>
          </a:solidFill>
          <a:latin typeface="+mn-lt"/>
          <a:ea typeface="ＭＳ Ｐゴシック" charset="-128"/>
          <a:cs typeface="ＭＳ Ｐゴシック"/>
        </a:defRPr>
      </a:lvl3pPr>
      <a:lvl4pPr marL="1600200" indent="-228600" algn="l" defTabSz="457200" rtl="0" eaLnBrk="0" fontAlgn="base" hangingPunct="0">
        <a:spcBef>
          <a:spcPct val="20000"/>
        </a:spcBef>
        <a:spcAft>
          <a:spcPct val="0"/>
        </a:spcAft>
        <a:buClr>
          <a:srgbClr val="7CB8CB"/>
        </a:buClr>
        <a:buFont typeface="Wingdings" panose="05000000000000000000" pitchFamily="2" charset="2"/>
        <a:buChar char="§"/>
        <a:defRPr kern="1200">
          <a:solidFill>
            <a:srgbClr val="59971A"/>
          </a:solidFill>
          <a:latin typeface="+mn-lt"/>
          <a:ea typeface="ＭＳ Ｐゴシック" charset="-128"/>
          <a:cs typeface="ＭＳ Ｐゴシック"/>
        </a:defRPr>
      </a:lvl4pPr>
      <a:lvl5pPr marL="2057400" indent="-228600" algn="l" defTabSz="457200" rtl="0" eaLnBrk="0" fontAlgn="base" hangingPunct="0">
        <a:spcBef>
          <a:spcPct val="20000"/>
        </a:spcBef>
        <a:spcAft>
          <a:spcPct val="0"/>
        </a:spcAft>
        <a:buClr>
          <a:srgbClr val="005596"/>
        </a:buClr>
        <a:buFont typeface="Arial" panose="020B0604020202020204" pitchFamily="34" charset="0"/>
        <a:buChar char="•"/>
        <a:defRPr sz="1600" kern="1200">
          <a:solidFill>
            <a:srgbClr val="077190"/>
          </a:solidFill>
          <a:latin typeface="+mn-lt"/>
          <a:ea typeface="ＭＳ Ｐゴシック"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4.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3.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3.xml"/><Relationship Id="rId1" Type="http://schemas.openxmlformats.org/officeDocument/2006/relationships/vmlDrawing" Target="../drawings/vmlDrawing1.v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7170" name="TextBox 1"/>
          <p:cNvSpPr txBox="1">
            <a:spLocks noChangeArrowheads="1"/>
          </p:cNvSpPr>
          <p:nvPr/>
        </p:nvSpPr>
        <p:spPr bwMode="auto">
          <a:xfrm>
            <a:off x="1635126" y="769939"/>
            <a:ext cx="8894763" cy="1570037"/>
          </a:xfrm>
          <a:prstGeom prst="rect">
            <a:avLst/>
          </a:prstGeom>
          <a:solidFill>
            <a:schemeClr val="tx1">
              <a:lumMod val="85000"/>
            </a:schemeClr>
          </a:solid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US" sz="2400" dirty="0">
                <a:solidFill>
                  <a:schemeClr val="bg2"/>
                </a:solidFill>
                <a:latin typeface="Lucida Sans" pitchFamily="34" charset="0"/>
              </a:rPr>
              <a:t>WSU Puyallup was established in 1894</a:t>
            </a:r>
          </a:p>
          <a:p>
            <a:pPr algn="ctr" eaLnBrk="1" hangingPunct="1">
              <a:defRPr/>
            </a:pPr>
            <a:endParaRPr lang="en-US" sz="2400" dirty="0">
              <a:solidFill>
                <a:schemeClr val="bg2"/>
              </a:solidFill>
              <a:latin typeface="Lucida Sans" pitchFamily="34" charset="0"/>
            </a:endParaRPr>
          </a:p>
          <a:p>
            <a:pPr algn="ctr" eaLnBrk="1" hangingPunct="1">
              <a:defRPr/>
            </a:pPr>
            <a:r>
              <a:rPr lang="en-US" sz="2400" dirty="0">
                <a:solidFill>
                  <a:schemeClr val="bg2"/>
                </a:solidFill>
                <a:latin typeface="Lucida Sans" pitchFamily="34" charset="0"/>
              </a:rPr>
              <a:t>Research and Extension Centers are part of the land grant mission</a:t>
            </a:r>
          </a:p>
        </p:txBody>
      </p:sp>
      <p:pic>
        <p:nvPicPr>
          <p:cNvPr id="870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9664" y="2608263"/>
            <a:ext cx="4340225" cy="325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0063" y="2608263"/>
            <a:ext cx="4311650" cy="323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524000" y="694778"/>
            <a:ext cx="8945918" cy="1089529"/>
          </a:xfrm>
        </p:spPr>
        <p:txBody>
          <a:bodyPr/>
          <a:lstStyle/>
          <a:p>
            <a:r>
              <a:rPr lang="en-US" sz="3600" dirty="0">
                <a:solidFill>
                  <a:schemeClr val="bg1"/>
                </a:solidFill>
                <a:latin typeface="Tahoma" pitchFamily="34" charset="0"/>
                <a:ea typeface="MS PGothic" pitchFamily="34" charset="-128"/>
                <a:cs typeface="Tahoma" pitchFamily="34" charset="0"/>
              </a:rPr>
              <a:t>Washington Stormwater Center </a:t>
            </a:r>
            <a:br>
              <a:rPr lang="en-US" sz="3600" dirty="0">
                <a:solidFill>
                  <a:schemeClr val="bg1"/>
                </a:solidFill>
                <a:latin typeface="Tahoma" pitchFamily="34" charset="0"/>
                <a:ea typeface="MS PGothic" pitchFamily="34" charset="-128"/>
                <a:cs typeface="Tahoma" pitchFamily="34" charset="0"/>
              </a:rPr>
            </a:br>
            <a:endParaRPr lang="en-US" sz="3600" dirty="0">
              <a:solidFill>
                <a:schemeClr val="bg1"/>
              </a:solidFill>
              <a:latin typeface="Tahoma" pitchFamily="34" charset="0"/>
              <a:ea typeface="MS PGothic" pitchFamily="34" charset="-128"/>
              <a:cs typeface="Tahoma" pitchFamily="34" charset="0"/>
            </a:endParaRPr>
          </a:p>
        </p:txBody>
      </p:sp>
      <p:sp>
        <p:nvSpPr>
          <p:cNvPr id="28675" name="Content Placeholder 2"/>
          <p:cNvSpPr>
            <a:spLocks noGrp="1"/>
          </p:cNvSpPr>
          <p:nvPr>
            <p:ph idx="1"/>
          </p:nvPr>
        </p:nvSpPr>
        <p:spPr>
          <a:xfrm>
            <a:off x="1363834" y="1693221"/>
            <a:ext cx="8748885" cy="5632311"/>
          </a:xfrm>
        </p:spPr>
        <p:txBody>
          <a:bodyPr/>
          <a:lstStyle/>
          <a:p>
            <a:pPr marL="0" indent="0">
              <a:buNone/>
            </a:pPr>
            <a:r>
              <a:rPr dirty="0">
                <a:ea typeface="MS PGothic" pitchFamily="34" charset="-128"/>
              </a:rPr>
              <a:t>Our Mission</a:t>
            </a:r>
          </a:p>
          <a:p>
            <a:pPr marL="0" indent="0">
              <a:buNone/>
            </a:pPr>
            <a:r>
              <a:rPr dirty="0">
                <a:solidFill>
                  <a:srgbClr val="077190"/>
                </a:solidFill>
                <a:ea typeface="MS PGothic" pitchFamily="34" charset="-128"/>
              </a:rPr>
              <a:t>	</a:t>
            </a:r>
            <a:r>
              <a:rPr sz="2000" i="1" dirty="0">
                <a:solidFill>
                  <a:srgbClr val="077190"/>
                </a:solidFill>
                <a:ea typeface="MS PGothic" pitchFamily="34" charset="-128"/>
              </a:rPr>
              <a:t>To protect Washington’s waters through improvements in stormwater management, serving as the central resource in Washington for integrated NPDES education, permit technical assistance, stormwater management and new technology research, development, and evaluation.</a:t>
            </a:r>
          </a:p>
          <a:p>
            <a:pPr marL="0" indent="0" algn="r">
              <a:buNone/>
            </a:pPr>
            <a:endParaRPr dirty="0">
              <a:ea typeface="MS PGothic" pitchFamily="34" charset="-128"/>
            </a:endParaRPr>
          </a:p>
          <a:p>
            <a:pPr marL="0" indent="0" algn="r">
              <a:buNone/>
            </a:pPr>
            <a:r>
              <a:rPr dirty="0">
                <a:ea typeface="MS PGothic" pitchFamily="34" charset="-128"/>
              </a:rPr>
              <a:t>Our vision</a:t>
            </a:r>
          </a:p>
          <a:p>
            <a:pPr marL="0" indent="0" algn="r">
              <a:buNone/>
            </a:pPr>
            <a:r>
              <a:rPr sz="2000" i="1" dirty="0">
                <a:solidFill>
                  <a:srgbClr val="077190"/>
                </a:solidFill>
                <a:ea typeface="MS PGothic" pitchFamily="34" charset="-128"/>
              </a:rPr>
              <a:t>The Washington Stormwater Center will be the preferred one-stop source of stormwater management support systems, knowledge, and resource referrals for all businesses and governmental agencies in Washington State.</a:t>
            </a:r>
            <a:endParaRPr sz="2000" dirty="0">
              <a:solidFill>
                <a:srgbClr val="077190"/>
              </a:solidFill>
              <a:ea typeface="MS PGothic" pitchFamily="34" charset="-128"/>
            </a:endParaRPr>
          </a:p>
          <a:p>
            <a:pPr marL="0" indent="0" algn="r">
              <a:buNone/>
            </a:pPr>
            <a:endParaRPr dirty="0">
              <a:ea typeface="MS PGothic" pitchFamily="34" charset="-128"/>
            </a:endParaRPr>
          </a:p>
        </p:txBody>
      </p:sp>
      <p:sp>
        <p:nvSpPr>
          <p:cNvPr id="7" name="Footer Placeholder 3"/>
          <p:cNvSpPr>
            <a:spLocks noGrp="1"/>
          </p:cNvSpPr>
          <p:nvPr>
            <p:ph type="ftr" sz="quarter" idx="11"/>
          </p:nvPr>
        </p:nvSpPr>
        <p:spPr/>
        <p:txBody>
          <a:bodyPr/>
          <a:lstStyle/>
          <a:p>
            <a:pPr>
              <a:defRPr/>
            </a:pPr>
            <a:r>
              <a:rPr lang="en-US" b="1">
                <a:solidFill>
                  <a:prstClr val="black">
                    <a:tint val="75000"/>
                  </a:prstClr>
                </a:solidFill>
              </a:rPr>
              <a:t>ASSISTANCE • RESEARCH • TRAINING</a:t>
            </a:r>
            <a:endParaRPr lang="en-US">
              <a:solidFill>
                <a:prstClr val="black">
                  <a:tint val="75000"/>
                </a:prstClr>
              </a:solidFill>
            </a:endParaRPr>
          </a:p>
        </p:txBody>
      </p:sp>
      <p:cxnSp>
        <p:nvCxnSpPr>
          <p:cNvPr id="9" name="Straight Connector 8"/>
          <p:cNvCxnSpPr/>
          <p:nvPr/>
        </p:nvCxnSpPr>
        <p:spPr>
          <a:xfrm flipH="1">
            <a:off x="3052764" y="4257675"/>
            <a:ext cx="5024437"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853864043"/>
      </p:ext>
    </p:extLst>
  </p:cSld>
  <p:clrMapOvr>
    <a:masterClrMapping/>
  </p:clrMapOvr>
  <p:transition advTm="8125"/>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442519" y="0"/>
            <a:ext cx="9144000" cy="1366528"/>
          </a:xfrm>
        </p:spPr>
        <p:txBody>
          <a:bodyPr/>
          <a:lstStyle/>
          <a:p>
            <a:pPr algn="ctr"/>
            <a:r>
              <a:rPr lang="en-US" sz="3600" dirty="0">
                <a:solidFill>
                  <a:schemeClr val="bg1"/>
                </a:solidFill>
                <a:latin typeface="Tahoma" pitchFamily="34" charset="0"/>
                <a:ea typeface="MS PGothic" pitchFamily="34" charset="-128"/>
                <a:cs typeface="Tahoma" pitchFamily="34" charset="0"/>
              </a:rPr>
              <a:t>Washington Stormwater Center</a:t>
            </a:r>
            <a:br>
              <a:rPr lang="en-US" sz="3600" dirty="0">
                <a:solidFill>
                  <a:schemeClr val="bg1"/>
                </a:solidFill>
                <a:latin typeface="Tahoma" pitchFamily="34" charset="0"/>
                <a:ea typeface="MS PGothic" pitchFamily="34" charset="-128"/>
                <a:cs typeface="Tahoma" pitchFamily="34" charset="0"/>
              </a:rPr>
            </a:br>
            <a:r>
              <a:rPr lang="en-US" sz="3600" dirty="0">
                <a:solidFill>
                  <a:schemeClr val="bg1"/>
                </a:solidFill>
                <a:latin typeface="Tahoma" pitchFamily="34" charset="0"/>
                <a:ea typeface="MS PGothic" pitchFamily="34" charset="-128"/>
                <a:cs typeface="Tahoma" pitchFamily="34" charset="0"/>
              </a:rPr>
              <a:t> </a:t>
            </a:r>
            <a:br>
              <a:rPr lang="en-US" sz="3600" dirty="0">
                <a:solidFill>
                  <a:schemeClr val="bg1"/>
                </a:solidFill>
                <a:latin typeface="Tahoma" pitchFamily="34" charset="0"/>
                <a:ea typeface="MS PGothic" pitchFamily="34" charset="-128"/>
                <a:cs typeface="Tahoma" pitchFamily="34" charset="0"/>
              </a:rPr>
            </a:br>
            <a:r>
              <a:rPr lang="en-US" sz="2000" dirty="0">
                <a:solidFill>
                  <a:schemeClr val="bg1"/>
                </a:solidFill>
                <a:latin typeface="Tahoma" pitchFamily="34" charset="0"/>
                <a:ea typeface="MS PGothic" pitchFamily="34" charset="-128"/>
                <a:cs typeface="Tahoma" pitchFamily="34" charset="0"/>
              </a:rPr>
              <a:t>Overview of Departments and Services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636573764"/>
              </p:ext>
            </p:extLst>
          </p:nvPr>
        </p:nvGraphicFramePr>
        <p:xfrm>
          <a:off x="1981200" y="1811567"/>
          <a:ext cx="8229600" cy="42275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3"/>
          <p:cNvSpPr>
            <a:spLocks noGrp="1"/>
          </p:cNvSpPr>
          <p:nvPr>
            <p:ph type="ftr" sz="quarter" idx="11"/>
          </p:nvPr>
        </p:nvSpPr>
        <p:spPr/>
        <p:txBody>
          <a:bodyPr/>
          <a:lstStyle/>
          <a:p>
            <a:pPr>
              <a:defRPr/>
            </a:pPr>
            <a:r>
              <a:rPr lang="en-US" b="1" dirty="0">
                <a:solidFill>
                  <a:prstClr val="black">
                    <a:tint val="75000"/>
                  </a:prstClr>
                </a:solidFill>
              </a:rPr>
              <a:t>ASSISTANCE • RESEARCH • TRAINING</a:t>
            </a:r>
            <a:endParaRPr lang="en-US" dirty="0">
              <a:solidFill>
                <a:prstClr val="black">
                  <a:tint val="75000"/>
                </a:prstClr>
              </a:solidFill>
            </a:endParaRPr>
          </a:p>
        </p:txBody>
      </p:sp>
    </p:spTree>
    <p:extLst>
      <p:ext uri="{BB962C8B-B14F-4D97-AF65-F5344CB8AC3E}">
        <p14:creationId xmlns:p14="http://schemas.microsoft.com/office/powerpoint/2010/main" val="3305333012"/>
      </p:ext>
    </p:extLst>
  </p:cSld>
  <p:clrMapOvr>
    <a:masterClrMapping/>
  </p:clrMapOvr>
  <p:transition advTm="7985"/>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73232" y="2350094"/>
            <a:ext cx="8991564" cy="2677656"/>
          </a:xfrm>
          <a:prstGeom prst="rect">
            <a:avLst/>
          </a:prstGeom>
          <a:noFill/>
        </p:spPr>
        <p:txBody>
          <a:bodyPr wrap="none" rtlCol="0">
            <a:spAutoFit/>
          </a:bodyPr>
          <a:lstStyle/>
          <a:p>
            <a:pPr algn="ctr"/>
            <a:r>
              <a:rPr lang="en-US" sz="2800" b="1" dirty="0"/>
              <a:t>WSU-P receives $800,000 to build </a:t>
            </a:r>
          </a:p>
          <a:p>
            <a:pPr algn="ctr"/>
            <a:endParaRPr lang="en-US" sz="2800" b="1" dirty="0"/>
          </a:p>
          <a:p>
            <a:pPr algn="ctr"/>
            <a:r>
              <a:rPr lang="en-US" sz="2800" b="1" dirty="0"/>
              <a:t>the Aquatic Toxicology Laboratory</a:t>
            </a:r>
          </a:p>
          <a:p>
            <a:pPr algn="ctr"/>
            <a:endParaRPr lang="en-US" sz="2800" b="1" dirty="0"/>
          </a:p>
          <a:p>
            <a:pPr algn="ctr"/>
            <a:endParaRPr lang="en-US" sz="2800" b="1" dirty="0"/>
          </a:p>
          <a:p>
            <a:pPr algn="ctr"/>
            <a:r>
              <a:rPr lang="en-US" sz="2800" b="1" dirty="0"/>
              <a:t>An expansion of the original salmon toxicology lab </a:t>
            </a:r>
          </a:p>
        </p:txBody>
      </p:sp>
    </p:spTree>
    <p:extLst>
      <p:ext uri="{BB962C8B-B14F-4D97-AF65-F5344CB8AC3E}">
        <p14:creationId xmlns:p14="http://schemas.microsoft.com/office/powerpoint/2010/main" val="3290832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389" y="518405"/>
            <a:ext cx="11226190" cy="978729"/>
          </a:xfrm>
        </p:spPr>
        <p:txBody>
          <a:bodyPr/>
          <a:lstStyle/>
          <a:p>
            <a:pPr algn="ctr"/>
            <a:r>
              <a:rPr lang="en-US" sz="3200" dirty="0">
                <a:solidFill>
                  <a:schemeClr val="bg1"/>
                </a:solidFill>
                <a:latin typeface="Calibri" panose="020F0502020204030204" pitchFamily="34" charset="0"/>
              </a:rPr>
              <a:t>Support for Stormwater Research and Education at WSU </a:t>
            </a:r>
          </a:p>
        </p:txBody>
      </p:sp>
      <p:sp>
        <p:nvSpPr>
          <p:cNvPr id="7" name="TextBox 6"/>
          <p:cNvSpPr txBox="1"/>
          <p:nvPr/>
        </p:nvSpPr>
        <p:spPr>
          <a:xfrm>
            <a:off x="2260006" y="2878026"/>
            <a:ext cx="7294548" cy="2677656"/>
          </a:xfrm>
          <a:prstGeom prst="rect">
            <a:avLst/>
          </a:prstGeom>
          <a:noFill/>
        </p:spPr>
        <p:txBody>
          <a:bodyPr wrap="square" rtlCol="0">
            <a:spAutoFit/>
          </a:bodyPr>
          <a:lstStyle/>
          <a:p>
            <a:r>
              <a:rPr lang="en-US" sz="2800" dirty="0">
                <a:latin typeface="Calibri" panose="020F0502020204030204" pitchFamily="34" charset="0"/>
              </a:rPr>
              <a:t>New Faculty hires</a:t>
            </a:r>
          </a:p>
          <a:p>
            <a:endParaRPr lang="en-US" sz="2800" dirty="0">
              <a:latin typeface="Calibri" panose="020F0502020204030204" pitchFamily="34" charset="0"/>
            </a:endParaRPr>
          </a:p>
          <a:p>
            <a:pPr marL="285750" indent="-285750">
              <a:buFont typeface="Arial" panose="020B0604020202020204" pitchFamily="34" charset="0"/>
              <a:buChar char="•"/>
            </a:pPr>
            <a:r>
              <a:rPr lang="en-US" sz="2800" dirty="0">
                <a:latin typeface="Calibri" panose="020F0502020204030204" pitchFamily="34" charset="0"/>
              </a:rPr>
              <a:t>Dr. Ani Jayakaran, LID Educator, WSU-P</a:t>
            </a:r>
          </a:p>
          <a:p>
            <a:pPr marL="285750" indent="-285750">
              <a:buFont typeface="Arial" panose="020B0604020202020204" pitchFamily="34" charset="0"/>
              <a:buChar char="•"/>
            </a:pPr>
            <a:r>
              <a:rPr lang="en-US" sz="2800" dirty="0">
                <a:latin typeface="Calibri" panose="020F0502020204030204" pitchFamily="34" charset="0"/>
              </a:rPr>
              <a:t>Dr. Jenifer McIntyre</a:t>
            </a:r>
          </a:p>
          <a:p>
            <a:pPr marL="285750" indent="-285750">
              <a:buFont typeface="Arial" panose="020B0604020202020204" pitchFamily="34" charset="0"/>
              <a:buChar char="•"/>
            </a:pPr>
            <a:r>
              <a:rPr lang="en-US" sz="2800" dirty="0">
                <a:latin typeface="Calibri" panose="020F0502020204030204" pitchFamily="34" charset="0"/>
              </a:rPr>
              <a:t>Biogeochemist/Soil Microbiologist</a:t>
            </a:r>
          </a:p>
          <a:p>
            <a:pPr marL="285750" indent="-285750">
              <a:buFont typeface="Arial" panose="020B0604020202020204" pitchFamily="34" charset="0"/>
              <a:buChar char="•"/>
            </a:pPr>
            <a:r>
              <a:rPr lang="en-US" sz="2800" dirty="0">
                <a:latin typeface="Calibri" panose="020F0502020204030204" pitchFamily="34" charset="0"/>
              </a:rPr>
              <a:t>Water Economist</a:t>
            </a:r>
          </a:p>
        </p:txBody>
      </p:sp>
      <p:sp>
        <p:nvSpPr>
          <p:cNvPr id="8" name="TextBox 7"/>
          <p:cNvSpPr txBox="1"/>
          <p:nvPr/>
        </p:nvSpPr>
        <p:spPr>
          <a:xfrm>
            <a:off x="1749138" y="1755794"/>
            <a:ext cx="8316284" cy="954107"/>
          </a:xfrm>
          <a:prstGeom prst="rect">
            <a:avLst/>
          </a:prstGeom>
          <a:noFill/>
        </p:spPr>
        <p:txBody>
          <a:bodyPr wrap="square" rtlCol="0">
            <a:spAutoFit/>
          </a:bodyPr>
          <a:lstStyle/>
          <a:p>
            <a:pPr algn="ctr"/>
            <a:r>
              <a:rPr lang="en-US" sz="2800" dirty="0">
                <a:latin typeface="Calibri" panose="020F0502020204030204" pitchFamily="34" charset="0"/>
              </a:rPr>
              <a:t>Stormwater is a major new initiative for WSU through our Grand Challenges Program </a:t>
            </a:r>
          </a:p>
        </p:txBody>
      </p:sp>
    </p:spTree>
    <p:extLst>
      <p:ext uri="{BB962C8B-B14F-4D97-AF65-F5344CB8AC3E}">
        <p14:creationId xmlns:p14="http://schemas.microsoft.com/office/powerpoint/2010/main" val="1390233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6004" y="618448"/>
            <a:ext cx="8319331" cy="424732"/>
          </a:xfrm>
        </p:spPr>
        <p:txBody>
          <a:bodyPr/>
          <a:lstStyle/>
          <a:p>
            <a:r>
              <a:rPr lang="en-US" dirty="0">
                <a:solidFill>
                  <a:schemeClr val="bg1"/>
                </a:solidFill>
              </a:rPr>
              <a:t>Stormwater Research Programs/Projects</a:t>
            </a:r>
          </a:p>
        </p:txBody>
      </p:sp>
      <p:sp>
        <p:nvSpPr>
          <p:cNvPr id="5" name="Footer Placeholder 4"/>
          <p:cNvSpPr>
            <a:spLocks noGrp="1"/>
          </p:cNvSpPr>
          <p:nvPr>
            <p:ph type="ftr" sz="quarter" idx="15"/>
          </p:nvPr>
        </p:nvSpPr>
        <p:spPr/>
        <p:txBody>
          <a:bodyPr/>
          <a:lstStyle/>
          <a:p>
            <a:pPr>
              <a:defRPr/>
            </a:pPr>
            <a:endParaRPr lang="en-US"/>
          </a:p>
        </p:txBody>
      </p:sp>
      <p:sp>
        <p:nvSpPr>
          <p:cNvPr id="6" name="Slide Number Placeholder 5"/>
          <p:cNvSpPr>
            <a:spLocks noGrp="1"/>
          </p:cNvSpPr>
          <p:nvPr>
            <p:ph type="sldNum" sz="quarter" idx="16"/>
          </p:nvPr>
        </p:nvSpPr>
        <p:spPr/>
        <p:txBody>
          <a:bodyPr/>
          <a:lstStyle/>
          <a:p>
            <a:pPr>
              <a:defRPr/>
            </a:pPr>
            <a:endParaRPr lang="en-US"/>
          </a:p>
        </p:txBody>
      </p:sp>
      <p:sp>
        <p:nvSpPr>
          <p:cNvPr id="9" name="TextBox 8"/>
          <p:cNvSpPr txBox="1"/>
          <p:nvPr/>
        </p:nvSpPr>
        <p:spPr>
          <a:xfrm>
            <a:off x="613610" y="1660467"/>
            <a:ext cx="11184117" cy="4524315"/>
          </a:xfrm>
          <a:prstGeom prst="rect">
            <a:avLst/>
          </a:prstGeom>
          <a:noFill/>
        </p:spPr>
        <p:txBody>
          <a:bodyPr wrap="square" rtlCol="0">
            <a:spAutoFit/>
          </a:bodyPr>
          <a:lstStyle/>
          <a:p>
            <a:pPr marL="457200" indent="-457200">
              <a:buFont typeface="+mj-lt"/>
              <a:buAutoNum type="arabicPeriod"/>
            </a:pPr>
            <a:r>
              <a:rPr lang="en-US" b="1" dirty="0">
                <a:latin typeface="Calibri" panose="020F0502020204030204" pitchFamily="34" charset="0"/>
              </a:rPr>
              <a:t>Effectiveness studies of asphalt and concrete regarding infiltration and flow over time (Ani Jayakaran, John Stark, TJ Knappenberger, Auburn University)</a:t>
            </a:r>
          </a:p>
          <a:p>
            <a:pPr marL="457200" indent="-457200">
              <a:buFont typeface="+mj-lt"/>
              <a:buAutoNum type="arabicPeriod"/>
            </a:pPr>
            <a:endParaRPr lang="en-US" b="1" dirty="0">
              <a:latin typeface="Calibri" panose="020F0502020204030204" pitchFamily="34" charset="0"/>
            </a:endParaRPr>
          </a:p>
          <a:p>
            <a:pPr marL="457200" indent="-457200">
              <a:buFont typeface="+mj-lt"/>
              <a:buAutoNum type="arabicPeriod"/>
            </a:pPr>
            <a:r>
              <a:rPr lang="en-US" b="1" dirty="0">
                <a:latin typeface="Calibri" panose="020F0502020204030204" pitchFamily="34" charset="0"/>
              </a:rPr>
              <a:t>Raingarden effectiveness study (testing various soil mixtures) (John Stark, Ani Jayakaran, TJ Knappenberger, Auburn University)</a:t>
            </a:r>
          </a:p>
          <a:p>
            <a:pPr marL="457200" indent="-457200">
              <a:buFont typeface="+mj-lt"/>
              <a:buAutoNum type="arabicPeriod"/>
            </a:pPr>
            <a:endParaRPr lang="en-US" b="1" dirty="0">
              <a:latin typeface="Calibri" panose="020F0502020204030204" pitchFamily="34" charset="0"/>
            </a:endParaRPr>
          </a:p>
          <a:p>
            <a:pPr marL="457200" indent="-457200">
              <a:buFont typeface="+mj-lt"/>
              <a:buAutoNum type="arabicPeriod"/>
            </a:pPr>
            <a:r>
              <a:rPr lang="en-US" b="1" dirty="0">
                <a:latin typeface="Calibri" panose="020F0502020204030204" pitchFamily="34" charset="0"/>
              </a:rPr>
              <a:t>Coal Tar Sealant Project; impacts of toxics to fish and aquatic invertebrates (Nat Scholz, Jen McIntyre, John Stark, Jay Davis)</a:t>
            </a:r>
          </a:p>
          <a:p>
            <a:pPr marL="457200" indent="-457200">
              <a:buFont typeface="+mj-lt"/>
              <a:buAutoNum type="arabicPeriod"/>
            </a:pPr>
            <a:endParaRPr lang="en-US" b="1" dirty="0">
              <a:latin typeface="Calibri" panose="020F0502020204030204" pitchFamily="34" charset="0"/>
            </a:endParaRPr>
          </a:p>
          <a:p>
            <a:pPr marL="457200" indent="-457200">
              <a:buFont typeface="+mj-lt"/>
              <a:buAutoNum type="arabicPeriod"/>
            </a:pPr>
            <a:r>
              <a:rPr lang="en-US" b="1" dirty="0">
                <a:latin typeface="Calibri" panose="020F0502020204030204" pitchFamily="34" charset="0"/>
              </a:rPr>
              <a:t>Roofing project: evaluating toxic runoff from different roof substrates (John Stark, Lisa Rozmyn, Nancy Winters, Taylor Haskins)</a:t>
            </a:r>
          </a:p>
          <a:p>
            <a:pPr marL="457200" indent="-457200">
              <a:buFont typeface="+mj-lt"/>
              <a:buAutoNum type="arabicPeriod"/>
            </a:pPr>
            <a:endParaRPr lang="en-US" b="1" dirty="0">
              <a:latin typeface="Calibri" panose="020F0502020204030204" pitchFamily="34" charset="0"/>
            </a:endParaRPr>
          </a:p>
          <a:p>
            <a:pPr marL="457200" indent="-457200">
              <a:buFont typeface="+mj-lt"/>
              <a:buAutoNum type="arabicPeriod"/>
            </a:pPr>
            <a:r>
              <a:rPr lang="en-US" b="1" dirty="0">
                <a:latin typeface="Calibri" panose="020F0502020204030204" pitchFamily="34" charset="0"/>
              </a:rPr>
              <a:t>Tire study to evaluate tire dust and impacts of toxins to aquatic organisms (Jen McIntyre, John Stark)</a:t>
            </a:r>
          </a:p>
          <a:p>
            <a:pPr marL="457200" indent="-457200">
              <a:buFont typeface="+mj-lt"/>
              <a:buAutoNum type="arabicPeriod"/>
            </a:pPr>
            <a:endParaRPr lang="en-US" b="1" dirty="0">
              <a:latin typeface="Calibri" panose="020F0502020204030204" pitchFamily="34" charset="0"/>
            </a:endParaRPr>
          </a:p>
          <a:p>
            <a:pPr marL="457200" indent="-457200">
              <a:buFont typeface="+mj-lt"/>
              <a:buAutoNum type="arabicPeriod"/>
            </a:pPr>
            <a:r>
              <a:rPr lang="en-US" b="1" dirty="0">
                <a:latin typeface="Calibri" panose="020F0502020204030204" pitchFamily="34" charset="0"/>
              </a:rPr>
              <a:t>Marine Bumper Study evaluating alternatives (Jen McIntyre and John Stark)</a:t>
            </a:r>
          </a:p>
          <a:p>
            <a:pPr lvl="0"/>
            <a:endParaRPr lang="en-US" b="1" dirty="0">
              <a:latin typeface="Calibri" panose="020F0502020204030204" pitchFamily="34" charset="0"/>
            </a:endParaRPr>
          </a:p>
        </p:txBody>
      </p:sp>
    </p:spTree>
    <p:extLst>
      <p:ext uri="{BB962C8B-B14F-4D97-AF65-F5344CB8AC3E}">
        <p14:creationId xmlns:p14="http://schemas.microsoft.com/office/powerpoint/2010/main" val="4230200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8026" y="1679872"/>
            <a:ext cx="10874975" cy="4708981"/>
          </a:xfrm>
          <a:prstGeom prst="rect">
            <a:avLst/>
          </a:prstGeom>
        </p:spPr>
        <p:txBody>
          <a:bodyPr wrap="square">
            <a:spAutoFit/>
          </a:bodyPr>
          <a:lstStyle/>
          <a:p>
            <a:pPr marL="457200" indent="-457200">
              <a:buFont typeface="+mj-lt"/>
              <a:buAutoNum type="arabicPeriod" startAt="7"/>
            </a:pPr>
            <a:r>
              <a:rPr lang="en-US" sz="2000" b="1" dirty="0">
                <a:latin typeface="+mn-lt"/>
              </a:rPr>
              <a:t>Carbon Fiber Study to evaluate the possible strengthening, pollutant removal and flow rate effects of carbon composites in permeable pavements  (Boeing, John Stark,, Lisa Rozmyn,  Jen McIntyre, WSU Engineering)</a:t>
            </a:r>
          </a:p>
          <a:p>
            <a:pPr marL="342900" indent="-342900">
              <a:buFont typeface="+mj-lt"/>
              <a:buAutoNum type="arabicPeriod" startAt="7"/>
            </a:pPr>
            <a:endParaRPr lang="en-US" sz="2000" b="1" dirty="0">
              <a:latin typeface="+mn-lt"/>
            </a:endParaRPr>
          </a:p>
          <a:p>
            <a:pPr marL="457200" indent="-457200">
              <a:buFont typeface="+mj-lt"/>
              <a:buAutoNum type="arabicPeriod" startAt="7"/>
            </a:pPr>
            <a:r>
              <a:rPr lang="en-US" sz="2000" b="1" dirty="0">
                <a:latin typeface="+mn-lt"/>
              </a:rPr>
              <a:t>Pre-spawn Mortality (PSM)  in Coho and companion study evaluating the comparative effects of pollutants on Coho, Chum and Chinook (Jen McIntyre, Nat Scholz, Jay Davis)</a:t>
            </a:r>
          </a:p>
          <a:p>
            <a:pPr marL="457200" indent="-457200">
              <a:buFont typeface="+mj-lt"/>
              <a:buAutoNum type="arabicPeriod" startAt="7"/>
            </a:pPr>
            <a:endParaRPr lang="en-US" sz="2000" b="1" dirty="0">
              <a:latin typeface="+mn-lt"/>
            </a:endParaRPr>
          </a:p>
          <a:p>
            <a:pPr marL="457200" indent="-457200">
              <a:buFont typeface="+mj-lt"/>
              <a:buAutoNum type="arabicPeriod" startAt="7"/>
            </a:pPr>
            <a:r>
              <a:rPr lang="en-US" sz="2000" b="1" dirty="0">
                <a:latin typeface="+mn-lt"/>
              </a:rPr>
              <a:t>Mycological fungi use in Rain Gardens and their effect on pollutant removal (Jen McIntyre, Alex Taylor)</a:t>
            </a:r>
          </a:p>
          <a:p>
            <a:pPr marL="457200" indent="-457200">
              <a:buFont typeface="+mj-lt"/>
              <a:buAutoNum type="arabicPeriod" startAt="7"/>
            </a:pPr>
            <a:endParaRPr lang="en-US" sz="2000" b="1" dirty="0">
              <a:latin typeface="+mn-lt"/>
            </a:endParaRPr>
          </a:p>
          <a:p>
            <a:pPr marL="457200" indent="-457200">
              <a:buFont typeface="+mj-lt"/>
              <a:buAutoNum type="arabicPeriod" startAt="7"/>
            </a:pPr>
            <a:r>
              <a:rPr lang="en-US" sz="2000" b="1" dirty="0">
                <a:latin typeface="+mn-lt"/>
              </a:rPr>
              <a:t>Modeling hotspots for PSM in lowland urban streams (Julian Stromberg, Nat Scholz, Jen McIntyre)</a:t>
            </a:r>
          </a:p>
          <a:p>
            <a:pPr marL="457200" indent="-457200">
              <a:buFont typeface="+mj-lt"/>
              <a:buAutoNum type="arabicPeriod" startAt="7"/>
            </a:pPr>
            <a:endParaRPr lang="en-US" sz="2000" b="1" dirty="0">
              <a:latin typeface="+mn-lt"/>
            </a:endParaRPr>
          </a:p>
          <a:p>
            <a:pPr marL="457200" indent="-457200">
              <a:buFont typeface="+mj-lt"/>
              <a:buAutoNum type="arabicPeriod" startAt="7"/>
            </a:pPr>
            <a:r>
              <a:rPr lang="en-US" sz="2000" b="1" dirty="0">
                <a:latin typeface="+mn-lt"/>
              </a:rPr>
              <a:t>Risk of chemicals and mixtures to threatened and endangered species (John Stark, Trina Von Stackelberg, Harvard, Wayne Landis, WWU, Chelsea Mitchell, WSU) </a:t>
            </a:r>
          </a:p>
        </p:txBody>
      </p:sp>
    </p:spTree>
    <p:extLst>
      <p:ext uri="{BB962C8B-B14F-4D97-AF65-F5344CB8AC3E}">
        <p14:creationId xmlns:p14="http://schemas.microsoft.com/office/powerpoint/2010/main" val="830772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a:xfrm>
            <a:off x="603263" y="-170962"/>
            <a:ext cx="10330003" cy="2086725"/>
          </a:xfrm>
        </p:spPr>
        <p:txBody>
          <a:bodyPr/>
          <a:lstStyle/>
          <a:p>
            <a:pPr algn="ctr" eaLnBrk="1" hangingPunct="1"/>
            <a:br>
              <a:rPr lang="en-US" altLang="en-US"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br>
            <a:r>
              <a:rPr lang="en-US" altLang="en-US"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Incorporating carbon fibers into permeable pavements (funded by the Boeing Company)</a:t>
            </a:r>
            <a:br>
              <a:rPr lang="en-US" altLang="en-US"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dirty="0">
              <a:latin typeface="Tahoma" panose="020B0604030504040204" pitchFamily="34" charset="0"/>
              <a:ea typeface="ＭＳ Ｐゴシック" panose="020B0600070205080204" pitchFamily="34" charset="-128"/>
              <a:cs typeface="Tahoma" panose="020B0604030504040204" pitchFamily="34" charset="0"/>
            </a:endParaRPr>
          </a:p>
        </p:txBody>
      </p:sp>
      <p:sp>
        <p:nvSpPr>
          <p:cNvPr id="3" name="Content Placeholder 2"/>
          <p:cNvSpPr>
            <a:spLocks noGrp="1"/>
          </p:cNvSpPr>
          <p:nvPr>
            <p:ph sz="half" idx="1"/>
          </p:nvPr>
        </p:nvSpPr>
        <p:spPr>
          <a:xfrm>
            <a:off x="2194597" y="2275789"/>
            <a:ext cx="5336428" cy="784830"/>
          </a:xfrm>
        </p:spPr>
        <p:txBody>
          <a:bodyPr/>
          <a:lstStyle/>
          <a:p>
            <a:pPr eaLnBrk="1" hangingPunct="1">
              <a:defRPr/>
            </a:pPr>
            <a:endParaRPr lang="en-US" dirty="0"/>
          </a:p>
          <a:p>
            <a:pPr marL="0" indent="0" eaLnBrk="1" hangingPunct="1">
              <a:buNone/>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10650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75000"/>
              <a:buBlip>
                <a:blip r:embed="rId2"/>
              </a:buBlip>
              <a:defRPr sz="2800">
                <a:solidFill>
                  <a:srgbClr val="005596"/>
                </a:solidFill>
                <a:latin typeface="Calibri" panose="020F0502020204030204" pitchFamily="34" charset="0"/>
                <a:ea typeface="ＭＳ Ｐゴシック" panose="020B0600070205080204" pitchFamily="34" charset="-128"/>
              </a:defRPr>
            </a:lvl1pPr>
            <a:lvl2pPr marL="742950" indent="-285750">
              <a:spcBef>
                <a:spcPct val="20000"/>
              </a:spcBef>
              <a:buSzPct val="70000"/>
              <a:buBlip>
                <a:blip r:embed="rId3"/>
              </a:buBlip>
              <a:defRPr sz="2400">
                <a:solidFill>
                  <a:srgbClr val="077190"/>
                </a:solidFill>
                <a:latin typeface="Calibri" panose="020F0502020204030204" pitchFamily="34" charset="0"/>
                <a:ea typeface="ＭＳ Ｐゴシック" panose="020B0600070205080204" pitchFamily="34" charset="-128"/>
              </a:defRPr>
            </a:lvl2pPr>
            <a:lvl3pPr marL="1143000" indent="-228600">
              <a:spcBef>
                <a:spcPct val="20000"/>
              </a:spcBef>
              <a:buClr>
                <a:srgbClr val="D06F1A"/>
              </a:buClr>
              <a:buFont typeface="Arial" panose="020B0604020202020204" pitchFamily="34" charset="0"/>
              <a:buChar char="•"/>
              <a:defRPr sz="2000">
                <a:solidFill>
                  <a:srgbClr val="404040"/>
                </a:solidFill>
                <a:latin typeface="Calibri" panose="020F0502020204030204" pitchFamily="34" charset="0"/>
                <a:ea typeface="ＭＳ Ｐゴシック" panose="020B0600070205080204" pitchFamily="34" charset="-128"/>
              </a:defRPr>
            </a:lvl3pPr>
            <a:lvl4pPr marL="1600200" indent="-228600">
              <a:spcBef>
                <a:spcPct val="20000"/>
              </a:spcBef>
              <a:buClr>
                <a:srgbClr val="7CB8CB"/>
              </a:buClr>
              <a:buFont typeface="Wingdings" panose="05000000000000000000" pitchFamily="2" charset="2"/>
              <a:buChar char="§"/>
              <a:defRPr>
                <a:solidFill>
                  <a:srgbClr val="59971A"/>
                </a:solidFill>
                <a:latin typeface="Calibri" panose="020F0502020204030204" pitchFamily="34" charset="0"/>
                <a:ea typeface="ＭＳ Ｐゴシック" panose="020B0600070205080204" pitchFamily="34" charset="-128"/>
              </a:defRPr>
            </a:lvl4pPr>
            <a:lvl5pPr marL="2057400" indent="-228600">
              <a:spcBef>
                <a:spcPct val="20000"/>
              </a:spcBef>
              <a:buClr>
                <a:srgbClr val="005596"/>
              </a:buClr>
              <a:buFont typeface="Arial" panose="020B0604020202020204" pitchFamily="34" charset="0"/>
              <a:buChar char="•"/>
              <a:defRPr sz="1600">
                <a:solidFill>
                  <a:srgbClr val="07719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5596"/>
              </a:buClr>
              <a:buFont typeface="Arial" panose="020B0604020202020204" pitchFamily="34" charset="0"/>
              <a:buChar char="•"/>
              <a:defRPr sz="1600">
                <a:solidFill>
                  <a:srgbClr val="07719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5596"/>
              </a:buClr>
              <a:buFont typeface="Arial" panose="020B0604020202020204" pitchFamily="34" charset="0"/>
              <a:buChar char="•"/>
              <a:defRPr sz="1600">
                <a:solidFill>
                  <a:srgbClr val="07719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5596"/>
              </a:buClr>
              <a:buFont typeface="Arial" panose="020B0604020202020204" pitchFamily="34" charset="0"/>
              <a:buChar char="•"/>
              <a:defRPr sz="1600">
                <a:solidFill>
                  <a:srgbClr val="07719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5596"/>
              </a:buClr>
              <a:buFont typeface="Arial" panose="020B0604020202020204" pitchFamily="34" charset="0"/>
              <a:buChar char="•"/>
              <a:defRPr sz="1600">
                <a:solidFill>
                  <a:srgbClr val="077190"/>
                </a:solidFill>
                <a:latin typeface="Calibri" panose="020F0502020204030204" pitchFamily="34" charset="0"/>
                <a:ea typeface="ＭＳ Ｐゴシック" panose="020B0600070205080204" pitchFamily="34" charset="-128"/>
              </a:defRPr>
            </a:lvl9pPr>
          </a:lstStyle>
          <a:p>
            <a:pPr>
              <a:spcBef>
                <a:spcPct val="0"/>
              </a:spcBef>
              <a:buSzTx/>
              <a:buFontTx/>
              <a:buNone/>
            </a:pPr>
            <a:fld id="{04CEA526-31E3-444E-BB06-319EEC7F2BA6}" type="slidenum">
              <a:rPr lang="en-US" altLang="en-US" sz="1200">
                <a:solidFill>
                  <a:srgbClr val="898989"/>
                </a:solidFill>
              </a:rPr>
              <a:pPr>
                <a:spcBef>
                  <a:spcPct val="0"/>
                </a:spcBef>
                <a:buSzTx/>
                <a:buFontTx/>
                <a:buNone/>
              </a:pPr>
              <a:t>16</a:t>
            </a:fld>
            <a:endParaRPr lang="en-US" altLang="en-US" sz="1200">
              <a:solidFill>
                <a:srgbClr val="898989"/>
              </a:solidFill>
            </a:endParaRPr>
          </a:p>
        </p:txBody>
      </p:sp>
      <p:pic>
        <p:nvPicPr>
          <p:cNvPr id="9" name="Picture 2" descr="http://i.stack.imgur.com/lEhv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0021" y="1915763"/>
            <a:ext cx="5196488" cy="3937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795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www.epa.gov/sites/production/files/2015-08/sur-permeable-pavement-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425887"/>
            <a:ext cx="8985337" cy="6914367"/>
          </a:xfrm>
          <a:prstGeom prst="rect">
            <a:avLst/>
          </a:prstGeom>
          <a:solidFill>
            <a:schemeClr val="tx1"/>
          </a:solidFill>
          <a:extLst/>
        </p:spPr>
      </p:pic>
      <p:sp>
        <p:nvSpPr>
          <p:cNvPr id="5" name="Rectangle 4"/>
          <p:cNvSpPr/>
          <p:nvPr/>
        </p:nvSpPr>
        <p:spPr>
          <a:xfrm>
            <a:off x="1990871" y="1648627"/>
            <a:ext cx="8189380" cy="2677656"/>
          </a:xfrm>
          <a:prstGeom prst="rect">
            <a:avLst/>
          </a:prstGeom>
          <a:solidFill>
            <a:schemeClr val="tx1">
              <a:alpha val="25000"/>
            </a:schemeClr>
          </a:solidFill>
        </p:spPr>
        <p:txBody>
          <a:bodyPr wrap="square">
            <a:spAutoFit/>
          </a:bodyPr>
          <a:lstStyle/>
          <a:p>
            <a:pPr algn="ctr"/>
            <a:r>
              <a:rPr lang="en-US" sz="2800" b="1" dirty="0">
                <a:solidFill>
                  <a:schemeClr val="bg1"/>
                </a:solidFill>
                <a:latin typeface="arial" panose="020B0604020202020204" pitchFamily="34" charset="0"/>
              </a:rPr>
              <a:t>Permeable paving</a:t>
            </a:r>
            <a:r>
              <a:rPr lang="en-US" sz="2800" dirty="0">
                <a:solidFill>
                  <a:schemeClr val="bg1"/>
                </a:solidFill>
                <a:latin typeface="arial" panose="020B0604020202020204" pitchFamily="34" charset="0"/>
              </a:rPr>
              <a:t> is a range of sustainable materials and techniques with a base and subbase that allow the movement of </a:t>
            </a:r>
            <a:r>
              <a:rPr lang="en-US" sz="2800" dirty="0" err="1">
                <a:solidFill>
                  <a:schemeClr val="bg1"/>
                </a:solidFill>
                <a:latin typeface="arial" panose="020B0604020202020204" pitchFamily="34" charset="0"/>
              </a:rPr>
              <a:t>stormwater</a:t>
            </a:r>
            <a:r>
              <a:rPr lang="en-US" sz="2800" dirty="0">
                <a:solidFill>
                  <a:schemeClr val="bg1"/>
                </a:solidFill>
                <a:latin typeface="arial" panose="020B0604020202020204" pitchFamily="34" charset="0"/>
              </a:rPr>
              <a:t> through the surface. In addition to reducing runoff, this effectively traps suspended solids and filters pollutants from the water.</a:t>
            </a:r>
            <a:endParaRPr lang="en-US" sz="2800" dirty="0">
              <a:solidFill>
                <a:schemeClr val="bg1"/>
              </a:solidFill>
            </a:endParaRPr>
          </a:p>
        </p:txBody>
      </p:sp>
    </p:spTree>
    <p:extLst>
      <p:ext uri="{BB962C8B-B14F-4D97-AF65-F5344CB8AC3E}">
        <p14:creationId xmlns:p14="http://schemas.microsoft.com/office/powerpoint/2010/main" val="1432050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upload.wikimedia.org/wikipedia/commons/8/8f/Permeable_paver_demonstration.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908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ater.rutgers.edu/Projects/RobinsonsGreenInfrastructure/Clarktownhallporousasphaltparkingspac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303" y="-63341"/>
            <a:ext cx="11341633" cy="6921341"/>
          </a:xfrm>
          <a:prstGeom prst="rect">
            <a:avLst/>
          </a:prstGeom>
          <a:solidFill>
            <a:schemeClr val="tx1">
              <a:alpha val="25000"/>
            </a:schemeClr>
          </a:solidFill>
          <a:extLst/>
        </p:spPr>
      </p:pic>
      <p:sp>
        <p:nvSpPr>
          <p:cNvPr id="5" name="Title 1"/>
          <p:cNvSpPr>
            <a:spLocks noGrp="1"/>
          </p:cNvSpPr>
          <p:nvPr>
            <p:ph type="title"/>
          </p:nvPr>
        </p:nvSpPr>
        <p:spPr>
          <a:xfrm>
            <a:off x="1818275" y="583817"/>
            <a:ext cx="8599805" cy="1325563"/>
          </a:xfrm>
          <a:solidFill>
            <a:schemeClr val="tx1">
              <a:alpha val="36000"/>
            </a:schemeClr>
          </a:solidFill>
        </p:spPr>
        <p:txBody>
          <a:bodyPr>
            <a:normAutofit/>
          </a:bodyPr>
          <a:lstStyle/>
          <a:p>
            <a:pPr algn="ctr"/>
            <a:r>
              <a:rPr lang="en-US" sz="4000" b="1" dirty="0">
                <a:solidFill>
                  <a:schemeClr val="bg1"/>
                </a:solidFill>
              </a:rPr>
              <a:t>Permeable pavements -  a great idea but there are problems</a:t>
            </a:r>
          </a:p>
        </p:txBody>
      </p:sp>
      <p:sp>
        <p:nvSpPr>
          <p:cNvPr id="6" name="Content Placeholder 2"/>
          <p:cNvSpPr>
            <a:spLocks noGrp="1"/>
          </p:cNvSpPr>
          <p:nvPr>
            <p:ph idx="1"/>
          </p:nvPr>
        </p:nvSpPr>
        <p:spPr>
          <a:xfrm>
            <a:off x="2726499" y="2556537"/>
            <a:ext cx="7365304" cy="3340735"/>
          </a:xfrm>
          <a:solidFill>
            <a:schemeClr val="tx1">
              <a:alpha val="32000"/>
            </a:schemeClr>
          </a:solidFill>
        </p:spPr>
        <p:txBody>
          <a:bodyPr>
            <a:normAutofit/>
          </a:bodyPr>
          <a:lstStyle/>
          <a:p>
            <a:pPr algn="ctr"/>
            <a:r>
              <a:rPr lang="en-US" sz="3200" b="1" dirty="0">
                <a:solidFill>
                  <a:schemeClr val="bg1"/>
                </a:solidFill>
              </a:rPr>
              <a:t>Do not have the tensile and compressive strength of regular pavements</a:t>
            </a:r>
          </a:p>
          <a:p>
            <a:pPr algn="ctr"/>
            <a:endParaRPr lang="en-US" sz="3200" b="1" dirty="0">
              <a:solidFill>
                <a:schemeClr val="bg1"/>
              </a:solidFill>
            </a:endParaRPr>
          </a:p>
          <a:p>
            <a:pPr algn="ctr"/>
            <a:r>
              <a:rPr lang="en-US" sz="3200" b="1" dirty="0">
                <a:solidFill>
                  <a:schemeClr val="bg1"/>
                </a:solidFill>
              </a:rPr>
              <a:t>Can clog over time if not maintained properly</a:t>
            </a:r>
          </a:p>
        </p:txBody>
      </p:sp>
    </p:spTree>
    <p:extLst>
      <p:ext uri="{BB962C8B-B14F-4D97-AF65-F5344CB8AC3E}">
        <p14:creationId xmlns:p14="http://schemas.microsoft.com/office/powerpoint/2010/main" val="4271888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88066" name="TextBox 1"/>
          <p:cNvSpPr txBox="1">
            <a:spLocks noChangeArrowheads="1"/>
          </p:cNvSpPr>
          <p:nvPr/>
        </p:nvSpPr>
        <p:spPr bwMode="auto">
          <a:xfrm>
            <a:off x="4361507" y="2125884"/>
            <a:ext cx="634365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5000"/>
              </a:spcBef>
              <a:buClr>
                <a:srgbClr val="C60C30"/>
              </a:buClr>
              <a:buSzPct val="100000"/>
              <a:buFont typeface="Arial" panose="020B0604020202020204" pitchFamily="34" charset="0"/>
              <a:buChar char="•"/>
              <a:defRPr sz="2400">
                <a:solidFill>
                  <a:schemeClr val="bg2"/>
                </a:solidFill>
                <a:latin typeface="Lucida Sans" panose="020B0602030504020204" pitchFamily="34" charset="0"/>
              </a:defRPr>
            </a:lvl1pPr>
            <a:lvl2pPr marL="742950" indent="-285750">
              <a:lnSpc>
                <a:spcPct val="95000"/>
              </a:lnSpc>
              <a:spcBef>
                <a:spcPct val="10000"/>
              </a:spcBef>
              <a:buClr>
                <a:srgbClr val="C60C30"/>
              </a:buClr>
              <a:buSzPct val="100000"/>
              <a:buFont typeface="Lucida Sans" panose="020B0602030504020204" pitchFamily="34" charset="0"/>
              <a:buChar char="–"/>
              <a:defRPr sz="2200">
                <a:solidFill>
                  <a:schemeClr val="bg2"/>
                </a:solidFill>
                <a:latin typeface="Lucida Sans" panose="020B0602030504020204" pitchFamily="34" charset="0"/>
              </a:defRPr>
            </a:lvl2pPr>
            <a:lvl3pPr marL="1143000" indent="-228600">
              <a:lnSpc>
                <a:spcPct val="95000"/>
              </a:lnSpc>
              <a:spcBef>
                <a:spcPct val="10000"/>
              </a:spcBef>
              <a:buClr>
                <a:srgbClr val="C60C30"/>
              </a:buClr>
              <a:buSzPct val="100000"/>
              <a:buFont typeface="Arial" panose="020B0604020202020204" pitchFamily="34" charset="0"/>
              <a:buChar char="•"/>
              <a:defRPr sz="2000">
                <a:solidFill>
                  <a:schemeClr val="bg2"/>
                </a:solidFill>
                <a:latin typeface="Lucida Sans" panose="020B0602030504020204" pitchFamily="34" charset="0"/>
              </a:defRPr>
            </a:lvl3pPr>
            <a:lvl4pPr marL="1600200" indent="-228600">
              <a:lnSpc>
                <a:spcPct val="95000"/>
              </a:lnSpc>
              <a:spcBef>
                <a:spcPct val="10000"/>
              </a:spcBef>
              <a:buClr>
                <a:srgbClr val="C60C30"/>
              </a:buClr>
              <a:buSzPct val="100000"/>
              <a:buFont typeface="Lucida Sans" panose="020B0602030504020204" pitchFamily="34" charset="0"/>
              <a:buChar char="–"/>
              <a:defRPr>
                <a:solidFill>
                  <a:schemeClr val="bg2"/>
                </a:solidFill>
                <a:latin typeface="Lucida Sans" panose="020B0602030504020204" pitchFamily="34" charset="0"/>
              </a:defRPr>
            </a:lvl4pPr>
            <a:lvl5pPr marL="2057400" indent="-228600">
              <a:lnSpc>
                <a:spcPct val="95000"/>
              </a:lnSpc>
              <a:spcBef>
                <a:spcPct val="10000"/>
              </a:spcBef>
              <a:buClr>
                <a:srgbClr val="C60C30"/>
              </a:buClr>
              <a:buSzPct val="100000"/>
              <a:buFont typeface="Arial" panose="020B0604020202020204" pitchFamily="34" charset="0"/>
              <a:buChar char="•"/>
              <a:defRPr sz="1600">
                <a:solidFill>
                  <a:schemeClr val="bg2"/>
                </a:solidFill>
                <a:latin typeface="Lucida Sans" panose="020B0602030504020204" pitchFamily="34" charset="0"/>
              </a:defRPr>
            </a:lvl5pPr>
            <a:lvl6pPr marL="2514600" indent="-228600" eaLnBrk="0" fontAlgn="base" hangingPunct="0">
              <a:lnSpc>
                <a:spcPct val="95000"/>
              </a:lnSpc>
              <a:spcBef>
                <a:spcPct val="10000"/>
              </a:spcBef>
              <a:spcAft>
                <a:spcPct val="0"/>
              </a:spcAft>
              <a:buClr>
                <a:srgbClr val="C60C30"/>
              </a:buClr>
              <a:buSzPct val="100000"/>
              <a:buFont typeface="Arial" panose="020B0604020202020204" pitchFamily="34" charset="0"/>
              <a:buChar char="•"/>
              <a:defRPr sz="1600">
                <a:solidFill>
                  <a:schemeClr val="bg2"/>
                </a:solidFill>
                <a:latin typeface="Lucida Sans" panose="020B0602030504020204" pitchFamily="34" charset="0"/>
              </a:defRPr>
            </a:lvl6pPr>
            <a:lvl7pPr marL="2971800" indent="-228600" eaLnBrk="0" fontAlgn="base" hangingPunct="0">
              <a:lnSpc>
                <a:spcPct val="95000"/>
              </a:lnSpc>
              <a:spcBef>
                <a:spcPct val="10000"/>
              </a:spcBef>
              <a:spcAft>
                <a:spcPct val="0"/>
              </a:spcAft>
              <a:buClr>
                <a:srgbClr val="C60C30"/>
              </a:buClr>
              <a:buSzPct val="100000"/>
              <a:buFont typeface="Arial" panose="020B0604020202020204" pitchFamily="34" charset="0"/>
              <a:buChar char="•"/>
              <a:defRPr sz="1600">
                <a:solidFill>
                  <a:schemeClr val="bg2"/>
                </a:solidFill>
                <a:latin typeface="Lucida Sans" panose="020B0602030504020204" pitchFamily="34" charset="0"/>
              </a:defRPr>
            </a:lvl7pPr>
            <a:lvl8pPr marL="3429000" indent="-228600" eaLnBrk="0" fontAlgn="base" hangingPunct="0">
              <a:lnSpc>
                <a:spcPct val="95000"/>
              </a:lnSpc>
              <a:spcBef>
                <a:spcPct val="10000"/>
              </a:spcBef>
              <a:spcAft>
                <a:spcPct val="0"/>
              </a:spcAft>
              <a:buClr>
                <a:srgbClr val="C60C30"/>
              </a:buClr>
              <a:buSzPct val="100000"/>
              <a:buFont typeface="Arial" panose="020B0604020202020204" pitchFamily="34" charset="0"/>
              <a:buChar char="•"/>
              <a:defRPr sz="1600">
                <a:solidFill>
                  <a:schemeClr val="bg2"/>
                </a:solidFill>
                <a:latin typeface="Lucida Sans" panose="020B0602030504020204" pitchFamily="34" charset="0"/>
              </a:defRPr>
            </a:lvl8pPr>
            <a:lvl9pPr marL="3886200" indent="-228600" eaLnBrk="0" fontAlgn="base" hangingPunct="0">
              <a:lnSpc>
                <a:spcPct val="95000"/>
              </a:lnSpc>
              <a:spcBef>
                <a:spcPct val="10000"/>
              </a:spcBef>
              <a:spcAft>
                <a:spcPct val="0"/>
              </a:spcAft>
              <a:buClr>
                <a:srgbClr val="C60C30"/>
              </a:buClr>
              <a:buSzPct val="100000"/>
              <a:buFont typeface="Arial" panose="020B0604020202020204" pitchFamily="34" charset="0"/>
              <a:buChar char="•"/>
              <a:defRPr sz="1600">
                <a:solidFill>
                  <a:schemeClr val="bg2"/>
                </a:solidFill>
                <a:latin typeface="Lucida Sans" panose="020B0602030504020204" pitchFamily="34" charset="0"/>
              </a:defRPr>
            </a:lvl9pPr>
          </a:lstStyle>
          <a:p>
            <a:pPr algn="ctr" eaLnBrk="1" hangingPunct="1">
              <a:spcBef>
                <a:spcPct val="0"/>
              </a:spcBef>
              <a:buClrTx/>
              <a:buSzTx/>
              <a:buFontTx/>
              <a:buNone/>
            </a:pPr>
            <a:r>
              <a:rPr lang="en-US" altLang="en-US" sz="3200" dirty="0">
                <a:solidFill>
                  <a:schemeClr val="tx1"/>
                </a:solidFill>
                <a:cs typeface="Arial" panose="020B0604020202020204" pitchFamily="34" charset="0"/>
              </a:rPr>
              <a:t>The original mission of the Puyallup R&amp;E Center was to work on hops </a:t>
            </a:r>
          </a:p>
          <a:p>
            <a:pPr algn="ctr" eaLnBrk="1" hangingPunct="1">
              <a:spcBef>
                <a:spcPct val="0"/>
              </a:spcBef>
              <a:buClrTx/>
              <a:buSzTx/>
              <a:buFontTx/>
              <a:buNone/>
            </a:pPr>
            <a:endParaRPr lang="en-US" altLang="en-US" sz="3200" dirty="0">
              <a:solidFill>
                <a:schemeClr val="tx1"/>
              </a:solidFill>
              <a:cs typeface="Arial" panose="020B0604020202020204" pitchFamily="34" charset="0"/>
            </a:endParaRPr>
          </a:p>
          <a:p>
            <a:pPr algn="ctr" eaLnBrk="1" hangingPunct="1">
              <a:spcBef>
                <a:spcPct val="0"/>
              </a:spcBef>
              <a:buClrTx/>
              <a:buSzTx/>
              <a:buFontTx/>
              <a:buNone/>
            </a:pPr>
            <a:r>
              <a:rPr lang="en-US" altLang="en-US" sz="3200" dirty="0">
                <a:solidFill>
                  <a:schemeClr val="tx1"/>
                </a:solidFill>
                <a:cs typeface="Arial" panose="020B0604020202020204" pitchFamily="34" charset="0"/>
              </a:rPr>
              <a:t>Puyallup was the hops capital of the United States</a:t>
            </a:r>
          </a:p>
          <a:p>
            <a:pPr algn="ctr" eaLnBrk="1" hangingPunct="1">
              <a:spcBef>
                <a:spcPct val="0"/>
              </a:spcBef>
              <a:buClrTx/>
              <a:buSzTx/>
              <a:buFontTx/>
              <a:buNone/>
            </a:pPr>
            <a:endParaRPr lang="en-US" altLang="en-US" sz="3200" dirty="0">
              <a:solidFill>
                <a:schemeClr val="tx1"/>
              </a:solidFill>
              <a:cs typeface="Arial" panose="020B0604020202020204" pitchFamily="34" charset="0"/>
            </a:endParaRPr>
          </a:p>
        </p:txBody>
      </p:sp>
      <p:pic>
        <p:nvPicPr>
          <p:cNvPr id="88067" name="Picture 4" descr="Hops (Humulus lupul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6423" y="3012808"/>
            <a:ext cx="1905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9554" y="1564339"/>
            <a:ext cx="10811435" cy="2364331"/>
          </a:xfrm>
        </p:spPr>
        <p:txBody>
          <a:bodyPr>
            <a:normAutofit/>
          </a:bodyPr>
          <a:lstStyle/>
          <a:p>
            <a:r>
              <a:rPr lang="en-US" sz="3200" dirty="0">
                <a:solidFill>
                  <a:schemeClr val="tx1"/>
                </a:solidFill>
              </a:rPr>
              <a:t>The WSU engineering team developed the process to incorporate carbon fiber into permeable asphalt and concrete</a:t>
            </a:r>
          </a:p>
          <a:p>
            <a:r>
              <a:rPr lang="en-US" sz="3200" dirty="0">
                <a:solidFill>
                  <a:schemeClr val="tx1"/>
                </a:solidFill>
              </a:rPr>
              <a:t>WSU Puyallup developed the toxicity data</a:t>
            </a:r>
          </a:p>
          <a:p>
            <a:pPr marL="0" indent="0">
              <a:buNone/>
            </a:pPr>
            <a:endParaRPr lang="en-US" sz="3200" dirty="0">
              <a:solidFill>
                <a:schemeClr val="tx1"/>
              </a:solidFill>
            </a:endParaRPr>
          </a:p>
        </p:txBody>
      </p:sp>
      <p:pic>
        <p:nvPicPr>
          <p:cNvPr id="5" name="Picture 4"/>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06842" y="3390787"/>
            <a:ext cx="9068843" cy="2671985"/>
          </a:xfrm>
          <a:prstGeom prst="rect">
            <a:avLst/>
          </a:prstGeom>
          <a:noFill/>
        </p:spPr>
      </p:pic>
    </p:spTree>
    <p:extLst>
      <p:ext uri="{BB962C8B-B14F-4D97-AF65-F5344CB8AC3E}">
        <p14:creationId xmlns:p14="http://schemas.microsoft.com/office/powerpoint/2010/main" val="1606011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nvSpPr>
        <p:spPr bwMode="auto">
          <a:xfrm>
            <a:off x="1806012" y="1"/>
            <a:ext cx="8656889" cy="632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SzPct val="75000"/>
              <a:buBlip>
                <a:blip r:embed="rId2"/>
              </a:buBlip>
              <a:defRPr sz="2800">
                <a:solidFill>
                  <a:srgbClr val="005596"/>
                </a:solidFill>
                <a:latin typeface="Calibri" panose="020F0502020204030204" pitchFamily="34" charset="0"/>
                <a:ea typeface="ＭＳ Ｐゴシック" panose="020B0600070205080204" pitchFamily="34" charset="-128"/>
              </a:defRPr>
            </a:lvl1pPr>
            <a:lvl2pPr marL="742950" indent="-285750" defTabSz="457200">
              <a:spcBef>
                <a:spcPct val="20000"/>
              </a:spcBef>
              <a:buSzPct val="70000"/>
              <a:buBlip>
                <a:blip r:embed="rId3"/>
              </a:buBlip>
              <a:defRPr sz="2400">
                <a:solidFill>
                  <a:srgbClr val="077190"/>
                </a:solidFill>
                <a:latin typeface="Calibri" panose="020F0502020204030204" pitchFamily="34" charset="0"/>
                <a:ea typeface="ＭＳ Ｐゴシック" panose="020B0600070205080204" pitchFamily="34" charset="-128"/>
              </a:defRPr>
            </a:lvl2pPr>
            <a:lvl3pPr marL="1143000" indent="-228600" defTabSz="457200">
              <a:spcBef>
                <a:spcPct val="20000"/>
              </a:spcBef>
              <a:buClr>
                <a:srgbClr val="D06F1A"/>
              </a:buClr>
              <a:buFont typeface="Arial" panose="020B0604020202020204" pitchFamily="34" charset="0"/>
              <a:buChar char="•"/>
              <a:defRPr sz="2000">
                <a:solidFill>
                  <a:srgbClr val="404040"/>
                </a:solidFill>
                <a:latin typeface="Calibri" panose="020F0502020204030204" pitchFamily="34" charset="0"/>
                <a:ea typeface="ＭＳ Ｐゴシック" panose="020B0600070205080204" pitchFamily="34" charset="-128"/>
              </a:defRPr>
            </a:lvl3pPr>
            <a:lvl4pPr marL="1600200" indent="-228600" defTabSz="457200">
              <a:spcBef>
                <a:spcPct val="20000"/>
              </a:spcBef>
              <a:buClr>
                <a:srgbClr val="7CB8CB"/>
              </a:buClr>
              <a:buFont typeface="Wingdings" panose="05000000000000000000" pitchFamily="2" charset="2"/>
              <a:buChar char="§"/>
              <a:defRPr>
                <a:solidFill>
                  <a:srgbClr val="59971A"/>
                </a:solidFill>
                <a:latin typeface="Calibri" panose="020F0502020204030204" pitchFamily="34" charset="0"/>
                <a:ea typeface="ＭＳ Ｐゴシック" panose="020B0600070205080204" pitchFamily="34" charset="-128"/>
              </a:defRPr>
            </a:lvl4pPr>
            <a:lvl5pPr marL="2057400" indent="-228600" defTabSz="457200">
              <a:spcBef>
                <a:spcPct val="20000"/>
              </a:spcBef>
              <a:buClr>
                <a:srgbClr val="005596"/>
              </a:buClr>
              <a:buFont typeface="Arial" panose="020B0604020202020204" pitchFamily="34" charset="0"/>
              <a:buChar char="•"/>
              <a:defRPr sz="1600">
                <a:solidFill>
                  <a:srgbClr val="07719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005596"/>
              </a:buClr>
              <a:buFont typeface="Arial" panose="020B0604020202020204" pitchFamily="34" charset="0"/>
              <a:buChar char="•"/>
              <a:defRPr sz="1600">
                <a:solidFill>
                  <a:srgbClr val="07719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005596"/>
              </a:buClr>
              <a:buFont typeface="Arial" panose="020B0604020202020204" pitchFamily="34" charset="0"/>
              <a:buChar char="•"/>
              <a:defRPr sz="1600">
                <a:solidFill>
                  <a:srgbClr val="07719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005596"/>
              </a:buClr>
              <a:buFont typeface="Arial" panose="020B0604020202020204" pitchFamily="34" charset="0"/>
              <a:buChar char="•"/>
              <a:defRPr sz="1600">
                <a:solidFill>
                  <a:srgbClr val="07719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005596"/>
              </a:buClr>
              <a:buFont typeface="Arial" panose="020B0604020202020204" pitchFamily="34" charset="0"/>
              <a:buChar char="•"/>
              <a:defRPr sz="1600">
                <a:solidFill>
                  <a:srgbClr val="077190"/>
                </a:solidFill>
                <a:latin typeface="Calibri" panose="020F0502020204030204" pitchFamily="34" charset="0"/>
                <a:ea typeface="ＭＳ Ｐゴシック" panose="020B0600070205080204" pitchFamily="34" charset="-128"/>
              </a:defRPr>
            </a:lvl9pPr>
          </a:lstStyle>
          <a:p>
            <a:pPr eaLnBrk="1" hangingPunct="1">
              <a:spcBef>
                <a:spcPct val="0"/>
              </a:spcBef>
              <a:buSzTx/>
              <a:buFontTx/>
              <a:buNone/>
            </a:pPr>
            <a:r>
              <a:rPr lang="en-US" altLang="en-US" sz="3600" dirty="0">
                <a:solidFill>
                  <a:schemeClr val="bg1"/>
                </a:solidFill>
                <a:latin typeface="Tahoma" panose="020B0604030504040204" pitchFamily="34" charset="0"/>
                <a:cs typeface="Tahoma" panose="020B0604030504040204" pitchFamily="34" charset="0"/>
              </a:rPr>
              <a:t>New Research funded by Governor Inslee</a:t>
            </a:r>
          </a:p>
        </p:txBody>
      </p:sp>
      <p:sp>
        <p:nvSpPr>
          <p:cNvPr id="107523" name="Slide Number Placeholder 4"/>
          <p:cNvSpPr>
            <a:spLocks noGrp="1"/>
          </p:cNvSpPr>
          <p:nvPr/>
        </p:nvSpPr>
        <p:spPr bwMode="auto">
          <a:xfrm>
            <a:off x="8737600" y="6424614"/>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SzPct val="75000"/>
              <a:buBlip>
                <a:blip r:embed="rId2"/>
              </a:buBlip>
              <a:defRPr sz="2800">
                <a:solidFill>
                  <a:srgbClr val="005596"/>
                </a:solidFill>
                <a:latin typeface="Calibri" panose="020F0502020204030204" pitchFamily="34" charset="0"/>
                <a:ea typeface="ＭＳ Ｐゴシック" panose="020B0600070205080204" pitchFamily="34" charset="-128"/>
              </a:defRPr>
            </a:lvl1pPr>
            <a:lvl2pPr marL="742950" indent="-285750">
              <a:spcBef>
                <a:spcPct val="20000"/>
              </a:spcBef>
              <a:buSzPct val="70000"/>
              <a:buBlip>
                <a:blip r:embed="rId3"/>
              </a:buBlip>
              <a:defRPr sz="2400">
                <a:solidFill>
                  <a:srgbClr val="077190"/>
                </a:solidFill>
                <a:latin typeface="Calibri" panose="020F0502020204030204" pitchFamily="34" charset="0"/>
                <a:ea typeface="ＭＳ Ｐゴシック" panose="020B0600070205080204" pitchFamily="34" charset="-128"/>
              </a:defRPr>
            </a:lvl2pPr>
            <a:lvl3pPr marL="1143000" indent="-228600">
              <a:spcBef>
                <a:spcPct val="20000"/>
              </a:spcBef>
              <a:buClr>
                <a:srgbClr val="D06F1A"/>
              </a:buClr>
              <a:buFont typeface="Arial" panose="020B0604020202020204" pitchFamily="34" charset="0"/>
              <a:buChar char="•"/>
              <a:defRPr sz="2000">
                <a:solidFill>
                  <a:srgbClr val="404040"/>
                </a:solidFill>
                <a:latin typeface="Calibri" panose="020F0502020204030204" pitchFamily="34" charset="0"/>
                <a:ea typeface="ＭＳ Ｐゴシック" panose="020B0600070205080204" pitchFamily="34" charset="-128"/>
              </a:defRPr>
            </a:lvl3pPr>
            <a:lvl4pPr marL="1600200" indent="-228600">
              <a:spcBef>
                <a:spcPct val="20000"/>
              </a:spcBef>
              <a:buClr>
                <a:srgbClr val="7CB8CB"/>
              </a:buClr>
              <a:buFont typeface="Wingdings" panose="05000000000000000000" pitchFamily="2" charset="2"/>
              <a:buChar char="§"/>
              <a:defRPr>
                <a:solidFill>
                  <a:srgbClr val="59971A"/>
                </a:solidFill>
                <a:latin typeface="Calibri" panose="020F0502020204030204" pitchFamily="34" charset="0"/>
                <a:ea typeface="ＭＳ Ｐゴシック" panose="020B0600070205080204" pitchFamily="34" charset="-128"/>
              </a:defRPr>
            </a:lvl4pPr>
            <a:lvl5pPr marL="2057400" indent="-228600">
              <a:spcBef>
                <a:spcPct val="20000"/>
              </a:spcBef>
              <a:buClr>
                <a:srgbClr val="005596"/>
              </a:buClr>
              <a:buFont typeface="Arial" panose="020B0604020202020204" pitchFamily="34" charset="0"/>
              <a:buChar char="•"/>
              <a:defRPr sz="1600">
                <a:solidFill>
                  <a:srgbClr val="07719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5596"/>
              </a:buClr>
              <a:buFont typeface="Arial" panose="020B0604020202020204" pitchFamily="34" charset="0"/>
              <a:buChar char="•"/>
              <a:defRPr sz="1600">
                <a:solidFill>
                  <a:srgbClr val="07719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5596"/>
              </a:buClr>
              <a:buFont typeface="Arial" panose="020B0604020202020204" pitchFamily="34" charset="0"/>
              <a:buChar char="•"/>
              <a:defRPr sz="1600">
                <a:solidFill>
                  <a:srgbClr val="07719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5596"/>
              </a:buClr>
              <a:buFont typeface="Arial" panose="020B0604020202020204" pitchFamily="34" charset="0"/>
              <a:buChar char="•"/>
              <a:defRPr sz="1600">
                <a:solidFill>
                  <a:srgbClr val="07719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5596"/>
              </a:buClr>
              <a:buFont typeface="Arial" panose="020B0604020202020204" pitchFamily="34" charset="0"/>
              <a:buChar char="•"/>
              <a:defRPr sz="1600">
                <a:solidFill>
                  <a:srgbClr val="077190"/>
                </a:solidFill>
                <a:latin typeface="Calibri" panose="020F0502020204030204" pitchFamily="34" charset="0"/>
                <a:ea typeface="ＭＳ Ｐゴシック" panose="020B0600070205080204" pitchFamily="34" charset="-128"/>
              </a:defRPr>
            </a:lvl9pPr>
          </a:lstStyle>
          <a:p>
            <a:pPr algn="r" eaLnBrk="1" hangingPunct="1">
              <a:spcBef>
                <a:spcPct val="0"/>
              </a:spcBef>
              <a:buSzTx/>
              <a:buFontTx/>
              <a:buNone/>
            </a:pPr>
            <a:fld id="{C4E37DAC-E388-41FC-8A86-11B428DADBBC}" type="slidenum">
              <a:rPr lang="en-US" altLang="en-US" sz="1200">
                <a:solidFill>
                  <a:srgbClr val="898989"/>
                </a:solidFill>
              </a:rPr>
              <a:pPr algn="r" eaLnBrk="1" hangingPunct="1">
                <a:spcBef>
                  <a:spcPct val="0"/>
                </a:spcBef>
                <a:buSzTx/>
                <a:buFontTx/>
                <a:buNone/>
              </a:pPr>
              <a:t>21</a:t>
            </a:fld>
            <a:endParaRPr lang="en-US" altLang="en-US" sz="1200">
              <a:solidFill>
                <a:srgbClr val="898989"/>
              </a:solidFill>
            </a:endParaRPr>
          </a:p>
        </p:txBody>
      </p:sp>
      <p:sp>
        <p:nvSpPr>
          <p:cNvPr id="105476" name="Content Placeholder 2"/>
          <p:cNvSpPr>
            <a:spLocks noGrp="1"/>
          </p:cNvSpPr>
          <p:nvPr/>
        </p:nvSpPr>
        <p:spPr bwMode="auto">
          <a:xfrm>
            <a:off x="1568451" y="1754188"/>
            <a:ext cx="7972425"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SzPct val="75000"/>
              <a:buBlip>
                <a:blip r:embed="rId2"/>
              </a:buBlip>
              <a:defRPr sz="2800">
                <a:solidFill>
                  <a:srgbClr val="005596"/>
                </a:solidFill>
                <a:latin typeface="Calibri" panose="020F0502020204030204" pitchFamily="34" charset="0"/>
                <a:ea typeface="ＭＳ Ｐゴシック" panose="020B0600070205080204" pitchFamily="34" charset="-128"/>
              </a:defRPr>
            </a:lvl1pPr>
            <a:lvl2pPr marL="742950" indent="-285750" defTabSz="457200">
              <a:spcBef>
                <a:spcPct val="20000"/>
              </a:spcBef>
              <a:buSzPct val="70000"/>
              <a:buBlip>
                <a:blip r:embed="rId3"/>
              </a:buBlip>
              <a:defRPr sz="2400">
                <a:solidFill>
                  <a:srgbClr val="077190"/>
                </a:solidFill>
                <a:latin typeface="Calibri" panose="020F0502020204030204" pitchFamily="34" charset="0"/>
                <a:ea typeface="ＭＳ Ｐゴシック" panose="020B0600070205080204" pitchFamily="34" charset="-128"/>
              </a:defRPr>
            </a:lvl2pPr>
            <a:lvl3pPr marL="1143000" indent="-228600" defTabSz="457200">
              <a:spcBef>
                <a:spcPct val="20000"/>
              </a:spcBef>
              <a:buClr>
                <a:srgbClr val="D06F1A"/>
              </a:buClr>
              <a:buFont typeface="Arial" panose="020B0604020202020204" pitchFamily="34" charset="0"/>
              <a:buChar char="•"/>
              <a:defRPr sz="2000">
                <a:solidFill>
                  <a:srgbClr val="404040"/>
                </a:solidFill>
                <a:latin typeface="Calibri" panose="020F0502020204030204" pitchFamily="34" charset="0"/>
                <a:ea typeface="ＭＳ Ｐゴシック" panose="020B0600070205080204" pitchFamily="34" charset="-128"/>
              </a:defRPr>
            </a:lvl3pPr>
            <a:lvl4pPr marL="1600200" indent="-228600" defTabSz="457200">
              <a:spcBef>
                <a:spcPct val="20000"/>
              </a:spcBef>
              <a:buClr>
                <a:srgbClr val="7CB8CB"/>
              </a:buClr>
              <a:buFont typeface="Wingdings" panose="05000000000000000000" pitchFamily="2" charset="2"/>
              <a:buChar char="§"/>
              <a:defRPr>
                <a:solidFill>
                  <a:srgbClr val="59971A"/>
                </a:solidFill>
                <a:latin typeface="Calibri" panose="020F0502020204030204" pitchFamily="34" charset="0"/>
                <a:ea typeface="ＭＳ Ｐゴシック" panose="020B0600070205080204" pitchFamily="34" charset="-128"/>
              </a:defRPr>
            </a:lvl4pPr>
            <a:lvl5pPr marL="2057400" indent="-228600" defTabSz="457200">
              <a:spcBef>
                <a:spcPct val="20000"/>
              </a:spcBef>
              <a:buClr>
                <a:srgbClr val="005596"/>
              </a:buClr>
              <a:buFont typeface="Arial" panose="020B0604020202020204" pitchFamily="34" charset="0"/>
              <a:buChar char="•"/>
              <a:defRPr sz="1600">
                <a:solidFill>
                  <a:srgbClr val="07719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005596"/>
              </a:buClr>
              <a:buFont typeface="Arial" panose="020B0604020202020204" pitchFamily="34" charset="0"/>
              <a:buChar char="•"/>
              <a:defRPr sz="1600">
                <a:solidFill>
                  <a:srgbClr val="07719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005596"/>
              </a:buClr>
              <a:buFont typeface="Arial" panose="020B0604020202020204" pitchFamily="34" charset="0"/>
              <a:buChar char="•"/>
              <a:defRPr sz="1600">
                <a:solidFill>
                  <a:srgbClr val="07719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005596"/>
              </a:buClr>
              <a:buFont typeface="Arial" panose="020B0604020202020204" pitchFamily="34" charset="0"/>
              <a:buChar char="•"/>
              <a:defRPr sz="1600">
                <a:solidFill>
                  <a:srgbClr val="07719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005596"/>
              </a:buClr>
              <a:buFont typeface="Arial" panose="020B0604020202020204" pitchFamily="34" charset="0"/>
              <a:buChar char="•"/>
              <a:defRPr sz="1600">
                <a:solidFill>
                  <a:srgbClr val="077190"/>
                </a:solidFill>
                <a:latin typeface="Calibri" panose="020F0502020204030204" pitchFamily="34" charset="0"/>
                <a:ea typeface="ＭＳ Ｐゴシック" panose="020B0600070205080204" pitchFamily="34" charset="-128"/>
              </a:defRPr>
            </a:lvl9pPr>
          </a:lstStyle>
          <a:p>
            <a:pPr eaLnBrk="1" hangingPunct="1">
              <a:defRPr/>
            </a:pPr>
            <a:r>
              <a:rPr lang="en-US" altLang="en-US" sz="3200" b="1" dirty="0">
                <a:solidFill>
                  <a:schemeClr val="tx1"/>
                </a:solidFill>
              </a:rPr>
              <a:t>Evaluating the toxicity of roofing material pollutants carried in </a:t>
            </a:r>
            <a:r>
              <a:rPr lang="en-US" altLang="en-US" sz="3200" b="1" dirty="0" err="1">
                <a:solidFill>
                  <a:schemeClr val="tx1"/>
                </a:solidFill>
              </a:rPr>
              <a:t>stormwater</a:t>
            </a:r>
            <a:endParaRPr lang="en-US" altLang="en-US" sz="3200" b="1" dirty="0">
              <a:solidFill>
                <a:schemeClr val="tx1"/>
              </a:solidFill>
            </a:endParaRPr>
          </a:p>
          <a:p>
            <a:pPr marL="0" indent="0" eaLnBrk="1" hangingPunct="1">
              <a:buNone/>
              <a:defRPr/>
            </a:pPr>
            <a:br>
              <a:rPr lang="en-US" altLang="en-US" sz="3200" dirty="0">
                <a:solidFill>
                  <a:schemeClr val="tx1"/>
                </a:solidFill>
              </a:rPr>
            </a:br>
            <a:endParaRPr lang="en-US" altLang="en-US" sz="3200" dirty="0">
              <a:solidFill>
                <a:schemeClr val="tx1"/>
              </a:solidFill>
            </a:endParaRPr>
          </a:p>
        </p:txBody>
      </p:sp>
      <p:pic>
        <p:nvPicPr>
          <p:cNvPr id="107525" name="Shape 16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16264" t="43695" r="16747" b="15340"/>
          <a:stretch>
            <a:fillRect/>
          </a:stretch>
        </p:blipFill>
        <p:spPr bwMode="auto">
          <a:xfrm>
            <a:off x="4062101" y="2981203"/>
            <a:ext cx="6494804" cy="3723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11892" y="3463447"/>
            <a:ext cx="1853841" cy="1631216"/>
          </a:xfrm>
          <a:prstGeom prst="rect">
            <a:avLst/>
          </a:prstGeom>
          <a:noFill/>
        </p:spPr>
        <p:txBody>
          <a:bodyPr wrap="none" rtlCol="0">
            <a:spAutoFit/>
          </a:bodyPr>
          <a:lstStyle/>
          <a:p>
            <a:r>
              <a:rPr lang="en-US" sz="2000" dirty="0"/>
              <a:t>John Stark</a:t>
            </a:r>
          </a:p>
          <a:p>
            <a:r>
              <a:rPr lang="en-US" sz="2000" dirty="0"/>
              <a:t>Jen McIntyre</a:t>
            </a:r>
          </a:p>
          <a:p>
            <a:r>
              <a:rPr lang="en-US" sz="2000" dirty="0"/>
              <a:t>Lisa </a:t>
            </a:r>
            <a:r>
              <a:rPr lang="en-US" sz="2000" dirty="0" err="1"/>
              <a:t>Rozmyn</a:t>
            </a:r>
            <a:endParaRPr lang="en-US" sz="2000" dirty="0"/>
          </a:p>
          <a:p>
            <a:r>
              <a:rPr lang="en-US" sz="2000" dirty="0"/>
              <a:t>Nancy Winters</a:t>
            </a:r>
          </a:p>
          <a:p>
            <a:r>
              <a:rPr lang="en-US" sz="2000" dirty="0"/>
              <a:t>Taylor Haskins</a:t>
            </a:r>
          </a:p>
        </p:txBody>
      </p:sp>
    </p:spTree>
    <p:extLst>
      <p:ext uri="{BB962C8B-B14F-4D97-AF65-F5344CB8AC3E}">
        <p14:creationId xmlns:p14="http://schemas.microsoft.com/office/powerpoint/2010/main" val="3859113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79" y="601671"/>
            <a:ext cx="8229600" cy="1089529"/>
          </a:xfrm>
        </p:spPr>
        <p:txBody>
          <a:bodyPr/>
          <a:lstStyle/>
          <a:p>
            <a:pPr algn="ctr"/>
            <a:r>
              <a:rPr lang="en-US" altLang="en-US" b="1" dirty="0">
                <a:solidFill>
                  <a:schemeClr val="bg1"/>
                </a:solidFill>
              </a:rPr>
              <a:t>Mapping future pre-spawn mortality hotspots in Puget Sound</a:t>
            </a:r>
            <a:br>
              <a:rPr lang="en-US" altLang="en-US" b="1" dirty="0">
                <a:solidFill>
                  <a:schemeClr val="bg1"/>
                </a:solidFill>
              </a:rPr>
            </a:br>
            <a:endParaRPr lang="en-US" dirty="0">
              <a:solidFill>
                <a:schemeClr val="bg1"/>
              </a:solidFill>
            </a:endParaRPr>
          </a:p>
        </p:txBody>
      </p:sp>
      <p:sp>
        <p:nvSpPr>
          <p:cNvPr id="5" name="Footer Placeholder 4"/>
          <p:cNvSpPr>
            <a:spLocks noGrp="1"/>
          </p:cNvSpPr>
          <p:nvPr>
            <p:ph type="ftr" sz="quarter" idx="15"/>
          </p:nvPr>
        </p:nvSpPr>
        <p:spPr/>
        <p:txBody>
          <a:bodyPr/>
          <a:lstStyle/>
          <a:p>
            <a:pPr>
              <a:defRPr/>
            </a:pPr>
            <a:endParaRPr lang="en-US"/>
          </a:p>
        </p:txBody>
      </p:sp>
      <p:sp>
        <p:nvSpPr>
          <p:cNvPr id="6" name="Slide Number Placeholder 5"/>
          <p:cNvSpPr>
            <a:spLocks noGrp="1"/>
          </p:cNvSpPr>
          <p:nvPr>
            <p:ph type="sldNum" sz="quarter" idx="16"/>
          </p:nvPr>
        </p:nvSpPr>
        <p:spPr/>
        <p:txBody>
          <a:bodyPr/>
          <a:lstStyle/>
          <a:p>
            <a:pPr>
              <a:defRPr/>
            </a:pPr>
            <a:endParaRPr lang="en-US"/>
          </a:p>
        </p:txBody>
      </p:sp>
      <p:graphicFrame>
        <p:nvGraphicFramePr>
          <p:cNvPr id="7" name="Object 6"/>
          <p:cNvGraphicFramePr>
            <a:graphicFrameLocks noChangeAspect="1"/>
          </p:cNvGraphicFramePr>
          <p:nvPr>
            <p:extLst/>
          </p:nvPr>
        </p:nvGraphicFramePr>
        <p:xfrm>
          <a:off x="1530263" y="1505758"/>
          <a:ext cx="9144000" cy="4678236"/>
        </p:xfrm>
        <a:graphic>
          <a:graphicData uri="http://schemas.openxmlformats.org/presentationml/2006/ole">
            <mc:AlternateContent xmlns:mc="http://schemas.openxmlformats.org/markup-compatibility/2006">
              <mc:Choice xmlns:v="urn:schemas-microsoft-com:vml" Requires="v">
                <p:oleObj spid="_x0000_s189479" name="CorelPhotoPaint.Image.6" r:id="rId3" imgW="5852667" imgH="3779848" progId="">
                  <p:embed/>
                </p:oleObj>
              </mc:Choice>
              <mc:Fallback>
                <p:oleObj name="CorelPhotoPaint.Image.6" r:id="rId3" imgW="5852667" imgH="37798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0263" y="1505758"/>
                        <a:ext cx="9144000" cy="4678236"/>
                      </a:xfrm>
                      <a:prstGeom prst="rect">
                        <a:avLst/>
                      </a:prstGeom>
                      <a:noFill/>
                      <a:ln>
                        <a:noFill/>
                      </a:ln>
                      <a:effectLst/>
                    </p:spPr>
                  </p:pic>
                </p:oleObj>
              </mc:Fallback>
            </mc:AlternateContent>
          </a:graphicData>
        </a:graphic>
      </p:graphicFrame>
      <p:sp>
        <p:nvSpPr>
          <p:cNvPr id="3" name="TextBox 2"/>
          <p:cNvSpPr txBox="1"/>
          <p:nvPr/>
        </p:nvSpPr>
        <p:spPr>
          <a:xfrm>
            <a:off x="2551134" y="1922745"/>
            <a:ext cx="2313454" cy="369332"/>
          </a:xfrm>
          <a:prstGeom prst="rect">
            <a:avLst/>
          </a:prstGeom>
          <a:noFill/>
        </p:spPr>
        <p:txBody>
          <a:bodyPr wrap="none" rtlCol="0">
            <a:spAutoFit/>
          </a:bodyPr>
          <a:lstStyle/>
          <a:p>
            <a:r>
              <a:rPr lang="en-US" dirty="0">
                <a:solidFill>
                  <a:schemeClr val="bg1"/>
                </a:solidFill>
              </a:rPr>
              <a:t>NOAA, WSU, USFW</a:t>
            </a:r>
          </a:p>
        </p:txBody>
      </p:sp>
    </p:spTree>
    <p:extLst>
      <p:ext uri="{BB962C8B-B14F-4D97-AF65-F5344CB8AC3E}">
        <p14:creationId xmlns:p14="http://schemas.microsoft.com/office/powerpoint/2010/main" val="3221307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1177" y="379568"/>
            <a:ext cx="8823533" cy="1089529"/>
          </a:xfrm>
        </p:spPr>
        <p:txBody>
          <a:bodyPr/>
          <a:lstStyle/>
          <a:p>
            <a:pPr eaLnBrk="1" hangingPunct="1">
              <a:defRPr/>
            </a:pPr>
            <a:r>
              <a:rPr lang="en-US" altLang="en-US" dirty="0">
                <a:solidFill>
                  <a:schemeClr val="bg1"/>
                </a:solidFill>
              </a:rPr>
              <a:t>Evaluating the toxicity of vehicle materials (tires, oil, exhaust etc.) McIntyre and Stark</a:t>
            </a:r>
            <a:br>
              <a:rPr lang="en-US" altLang="en-US" dirty="0">
                <a:solidFill>
                  <a:schemeClr val="bg1"/>
                </a:solidFill>
              </a:rPr>
            </a:br>
            <a:endParaRPr lang="en-US" dirty="0">
              <a:solidFill>
                <a:schemeClr val="bg1"/>
              </a:solidFill>
            </a:endParaRPr>
          </a:p>
        </p:txBody>
      </p:sp>
      <p:sp>
        <p:nvSpPr>
          <p:cNvPr id="5" name="Footer Placeholder 4"/>
          <p:cNvSpPr>
            <a:spLocks noGrp="1"/>
          </p:cNvSpPr>
          <p:nvPr>
            <p:ph type="ftr" sz="quarter" idx="15"/>
          </p:nvPr>
        </p:nvSpPr>
        <p:spPr/>
        <p:txBody>
          <a:bodyPr/>
          <a:lstStyle/>
          <a:p>
            <a:pPr>
              <a:defRPr/>
            </a:pPr>
            <a:endParaRPr lang="en-US"/>
          </a:p>
        </p:txBody>
      </p:sp>
      <p:sp>
        <p:nvSpPr>
          <p:cNvPr id="6" name="Slide Number Placeholder 5"/>
          <p:cNvSpPr>
            <a:spLocks noGrp="1"/>
          </p:cNvSpPr>
          <p:nvPr>
            <p:ph type="sldNum" sz="quarter" idx="16"/>
          </p:nvPr>
        </p:nvSpPr>
        <p:spPr/>
        <p:txBody>
          <a:bodyPr/>
          <a:lstStyle/>
          <a:p>
            <a:pPr>
              <a:defRPr/>
            </a:pPr>
            <a:endParaRPr lang="en-US"/>
          </a:p>
        </p:txBody>
      </p:sp>
      <p:pic>
        <p:nvPicPr>
          <p:cNvPr id="189442" name="Picture 2" descr="http://www.motherearthnews.com/~/media/Images/MEN/Editorial/Articles/Magazine%20Articles/1979/01-01/A%20Breakwater%20Made%20of%20Old%20Tires%20Why%20Nuns%20Have%20the%20Finest%20Skin%20How%20Fresh%20Water%20Is%20Being%20Produced%20From%20the%20Sea%20and%20More/Recycle-Tires-f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354849"/>
            <a:ext cx="4255807" cy="3319529"/>
          </a:xfrm>
          <a:prstGeom prst="rect">
            <a:avLst/>
          </a:prstGeom>
          <a:noFill/>
          <a:extLst>
            <a:ext uri="{909E8E84-426E-40DD-AFC4-6F175D3DCCD1}">
              <a14:hiddenFill xmlns:a14="http://schemas.microsoft.com/office/drawing/2010/main">
                <a:solidFill>
                  <a:srgbClr val="FFFFFF"/>
                </a:solidFill>
              </a14:hiddenFill>
            </a:ext>
          </a:extLst>
        </p:spPr>
      </p:pic>
      <p:pic>
        <p:nvPicPr>
          <p:cNvPr id="189444" name="Picture 4" descr="http://i.telegraph.co.uk/multimedia/archive/00980/car-exhaust-460_980077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3086" y="2354848"/>
            <a:ext cx="4671624" cy="3319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485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3711" y="2860895"/>
            <a:ext cx="9186333" cy="1308100"/>
          </a:xfrm>
        </p:spPr>
        <p:txBody>
          <a:bodyPr/>
          <a:lstStyle/>
          <a:p>
            <a:pPr algn="ctr"/>
            <a:r>
              <a:rPr lang="en-US" sz="5400" b="1" dirty="0">
                <a:solidFill>
                  <a:schemeClr val="tx1"/>
                </a:solidFill>
                <a:latin typeface="+mn-lt"/>
              </a:rPr>
              <a:t>Other Projects</a:t>
            </a:r>
          </a:p>
        </p:txBody>
      </p:sp>
      <p:sp>
        <p:nvSpPr>
          <p:cNvPr id="5" name="Footer Placeholder 4"/>
          <p:cNvSpPr>
            <a:spLocks noGrp="1"/>
          </p:cNvSpPr>
          <p:nvPr>
            <p:ph type="ftr" sz="quarter" idx="15"/>
          </p:nvPr>
        </p:nvSpPr>
        <p:spPr/>
        <p:txBody>
          <a:bodyPr/>
          <a:lstStyle/>
          <a:p>
            <a:pPr>
              <a:defRPr/>
            </a:pPr>
            <a:endParaRPr lang="en-US"/>
          </a:p>
        </p:txBody>
      </p:sp>
      <p:sp>
        <p:nvSpPr>
          <p:cNvPr id="6" name="Slide Number Placeholder 5"/>
          <p:cNvSpPr>
            <a:spLocks noGrp="1"/>
          </p:cNvSpPr>
          <p:nvPr>
            <p:ph type="sldNum" sz="quarter" idx="16"/>
          </p:nvPr>
        </p:nvSpPr>
        <p:spPr/>
        <p:txBody>
          <a:bodyPr/>
          <a:lstStyle/>
          <a:p>
            <a:pPr>
              <a:defRPr/>
            </a:pPr>
            <a:endParaRPr lang="en-US"/>
          </a:p>
        </p:txBody>
      </p:sp>
    </p:spTree>
    <p:extLst>
      <p:ext uri="{BB962C8B-B14F-4D97-AF65-F5344CB8AC3E}">
        <p14:creationId xmlns:p14="http://schemas.microsoft.com/office/powerpoint/2010/main" val="2939177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Stormwater Strategic Initiative</a:t>
            </a:r>
          </a:p>
        </p:txBody>
      </p:sp>
      <p:sp>
        <p:nvSpPr>
          <p:cNvPr id="4" name="Content Placeholder 3"/>
          <p:cNvSpPr>
            <a:spLocks noGrp="1"/>
          </p:cNvSpPr>
          <p:nvPr>
            <p:ph sz="half" idx="1"/>
          </p:nvPr>
        </p:nvSpPr>
        <p:spPr>
          <a:xfrm>
            <a:off x="1270427" y="2924284"/>
            <a:ext cx="6395961" cy="1815882"/>
          </a:xfrm>
        </p:spPr>
        <p:txBody>
          <a:bodyPr/>
          <a:lstStyle/>
          <a:p>
            <a:r>
              <a:rPr lang="en-US" dirty="0"/>
              <a:t>Heidi Siegelbaum</a:t>
            </a:r>
          </a:p>
          <a:p>
            <a:r>
              <a:rPr lang="en-US" dirty="0"/>
              <a:t>Tanyalee Erwin</a:t>
            </a:r>
          </a:p>
          <a:p>
            <a:r>
              <a:rPr lang="en-US" dirty="0"/>
              <a:t>Stark</a:t>
            </a:r>
          </a:p>
        </p:txBody>
      </p:sp>
      <p:sp>
        <p:nvSpPr>
          <p:cNvPr id="5" name="Footer Placeholder 4"/>
          <p:cNvSpPr>
            <a:spLocks noGrp="1"/>
          </p:cNvSpPr>
          <p:nvPr>
            <p:ph type="ftr" sz="quarter" idx="15"/>
          </p:nvPr>
        </p:nvSpPr>
        <p:spPr/>
        <p:txBody>
          <a:bodyPr/>
          <a:lstStyle/>
          <a:p>
            <a:pPr>
              <a:defRPr/>
            </a:pPr>
            <a:endParaRPr lang="en-US"/>
          </a:p>
        </p:txBody>
      </p:sp>
      <p:sp>
        <p:nvSpPr>
          <p:cNvPr id="6" name="Slide Number Placeholder 5"/>
          <p:cNvSpPr>
            <a:spLocks noGrp="1"/>
          </p:cNvSpPr>
          <p:nvPr>
            <p:ph type="sldNum" sz="quarter" idx="16"/>
          </p:nvPr>
        </p:nvSpPr>
        <p:spPr/>
        <p:txBody>
          <a:bodyPr/>
          <a:lstStyle/>
          <a:p>
            <a:pPr>
              <a:defRPr/>
            </a:pPr>
            <a:endParaRPr lang="en-US"/>
          </a:p>
        </p:txBody>
      </p:sp>
    </p:spTree>
    <p:extLst>
      <p:ext uri="{BB962C8B-B14F-4D97-AF65-F5344CB8AC3E}">
        <p14:creationId xmlns:p14="http://schemas.microsoft.com/office/powerpoint/2010/main" val="3421018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solidFill>
                  <a:schemeClr val="bg1"/>
                </a:solidFill>
              </a:rPr>
            </a:br>
            <a:r>
              <a:rPr lang="en-US" dirty="0">
                <a:solidFill>
                  <a:schemeClr val="bg1"/>
                </a:solidFill>
              </a:rPr>
              <a:t>Mapping </a:t>
            </a:r>
            <a:r>
              <a:rPr lang="en-US" dirty="0" err="1">
                <a:solidFill>
                  <a:schemeClr val="bg1"/>
                </a:solidFill>
              </a:rPr>
              <a:t>Stormwater</a:t>
            </a:r>
            <a:r>
              <a:rPr lang="en-US" dirty="0">
                <a:solidFill>
                  <a:schemeClr val="bg1"/>
                </a:solidFill>
              </a:rPr>
              <a:t> Outfalls</a:t>
            </a:r>
          </a:p>
        </p:txBody>
      </p:sp>
      <p:sp>
        <p:nvSpPr>
          <p:cNvPr id="3" name="Content Placeholder 2"/>
          <p:cNvSpPr>
            <a:spLocks noGrp="1"/>
          </p:cNvSpPr>
          <p:nvPr>
            <p:ph idx="1"/>
          </p:nvPr>
        </p:nvSpPr>
        <p:spPr>
          <a:xfrm>
            <a:off x="1613731" y="1923449"/>
            <a:ext cx="8229600" cy="4227513"/>
          </a:xfrm>
        </p:spPr>
        <p:txBody>
          <a:bodyPr/>
          <a:lstStyle/>
          <a:p>
            <a:r>
              <a:rPr lang="en-US" dirty="0"/>
              <a:t>Creating a reliable dataset of permitted</a:t>
            </a:r>
          </a:p>
          <a:p>
            <a:pPr marL="0" indent="0">
              <a:buNone/>
            </a:pPr>
            <a:r>
              <a:rPr lang="en-US" dirty="0"/>
              <a:t>Puget Sound outfall locations</a:t>
            </a:r>
          </a:p>
          <a:p>
            <a:r>
              <a:rPr lang="en-US" dirty="0"/>
              <a:t>	Working with permitted jurisdictions</a:t>
            </a:r>
          </a:p>
          <a:p>
            <a:pPr marL="0" indent="0">
              <a:buNone/>
            </a:pPr>
            <a:r>
              <a:rPr lang="en-US" dirty="0"/>
              <a:t>to improve outfall management</a:t>
            </a:r>
          </a:p>
          <a:p>
            <a:pPr lvl="0"/>
            <a:r>
              <a:rPr lang="en-US" dirty="0"/>
              <a:t>Partnership with Washington Depts. of </a:t>
            </a:r>
          </a:p>
          <a:p>
            <a:pPr marL="0" indent="0">
              <a:buNone/>
            </a:pPr>
            <a:r>
              <a:rPr lang="en-US" dirty="0"/>
              <a:t>Health, Natural Resources and Ecology</a:t>
            </a:r>
          </a:p>
          <a:p>
            <a:pPr marL="0" indent="0">
              <a:buNone/>
            </a:pPr>
            <a:endParaRPr lang="en-US" dirty="0"/>
          </a:p>
          <a:p>
            <a:pPr marL="0" indent="0">
              <a:buNone/>
            </a:pPr>
            <a:endParaRPr lang="en-US" dirty="0"/>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062A68D-AEB5-4CC5-A3E3-71C879253A2A}" type="slidenum">
              <a:rPr lang="en-US" smtClean="0"/>
              <a:pPr>
                <a:defRPr/>
              </a:pPr>
              <a:t>26</a:t>
            </a:fld>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1546" y="2484225"/>
            <a:ext cx="2736454" cy="3461349"/>
          </a:xfrm>
          <a:prstGeom prst="rect">
            <a:avLst/>
          </a:prstGeom>
        </p:spPr>
      </p:pic>
      <p:sp>
        <p:nvSpPr>
          <p:cNvPr id="6" name="TextBox 5"/>
          <p:cNvSpPr txBox="1"/>
          <p:nvPr/>
        </p:nvSpPr>
        <p:spPr>
          <a:xfrm>
            <a:off x="4292253" y="5254668"/>
            <a:ext cx="1838965" cy="400110"/>
          </a:xfrm>
          <a:prstGeom prst="rect">
            <a:avLst/>
          </a:prstGeom>
          <a:noFill/>
        </p:spPr>
        <p:txBody>
          <a:bodyPr wrap="none" rtlCol="0">
            <a:spAutoFit/>
          </a:bodyPr>
          <a:lstStyle/>
          <a:p>
            <a:r>
              <a:rPr lang="en-US" sz="2000" dirty="0"/>
              <a:t>Aaron </a:t>
            </a:r>
            <a:r>
              <a:rPr lang="en-US" sz="2000" dirty="0" err="1"/>
              <a:t>Copado</a:t>
            </a:r>
            <a:endParaRPr lang="en-US" sz="2000" dirty="0"/>
          </a:p>
        </p:txBody>
      </p:sp>
    </p:spTree>
    <p:extLst>
      <p:ext uri="{BB962C8B-B14F-4D97-AF65-F5344CB8AC3E}">
        <p14:creationId xmlns:p14="http://schemas.microsoft.com/office/powerpoint/2010/main" val="1105826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896293" y="232607"/>
            <a:ext cx="9795850" cy="1089529"/>
          </a:xfrm>
        </p:spPr>
        <p:txBody>
          <a:bodyPr/>
          <a:lstStyle/>
          <a:p>
            <a:pPr algn="ctr" eaLnBrk="1" hangingPunct="1"/>
            <a:r>
              <a:rPr lang="en-US" altLang="en-US" dirty="0">
                <a:solidFill>
                  <a:schemeClr val="bg1"/>
                </a:solidFill>
                <a:latin typeface="Tahoma" panose="020B0604030504040204" pitchFamily="34" charset="0"/>
                <a:ea typeface="ＭＳ Ｐゴシック" panose="020B0600070205080204" pitchFamily="34" charset="-128"/>
                <a:cs typeface="Tahoma" panose="020B0604030504040204" pitchFamily="34" charset="0"/>
              </a:rPr>
              <a:t>Developing New WSU ON-LINE LID Training Program with Dept. of Ecology and Herrera Consulting</a:t>
            </a:r>
          </a:p>
        </p:txBody>
      </p:sp>
      <p:pic>
        <p:nvPicPr>
          <p:cNvPr id="105475" name="Picture Placeholder 6"/>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9947" r="9947"/>
          <a:stretch>
            <a:fillRect/>
          </a:stretch>
        </p:blipFill>
        <p:spPr>
          <a:xfrm>
            <a:off x="5883276" y="1831976"/>
            <a:ext cx="4879975" cy="3490913"/>
          </a:xfrm>
        </p:spPr>
      </p:pic>
      <p:sp>
        <p:nvSpPr>
          <p:cNvPr id="4" name="Content Placeholder 3"/>
          <p:cNvSpPr>
            <a:spLocks noGrp="1"/>
          </p:cNvSpPr>
          <p:nvPr>
            <p:ph sz="half" idx="1"/>
          </p:nvPr>
        </p:nvSpPr>
        <p:spPr>
          <a:xfrm>
            <a:off x="1762125" y="1901825"/>
            <a:ext cx="4146550" cy="4785926"/>
          </a:xfrm>
        </p:spPr>
        <p:txBody>
          <a:bodyPr/>
          <a:lstStyle/>
          <a:p>
            <a:pPr eaLnBrk="1" hangingPunct="1">
              <a:defRPr/>
            </a:pPr>
            <a:r>
              <a:rPr lang="en-US" sz="2000" dirty="0"/>
              <a:t>Working with WSU Global Campus, developing NEW online curriculum program for basic program with on-site hands-on classes to complement</a:t>
            </a:r>
          </a:p>
          <a:p>
            <a:pPr marL="0" indent="0" eaLnBrk="1" hangingPunct="1">
              <a:buNone/>
              <a:defRPr/>
            </a:pPr>
            <a:endParaRPr lang="en-US" sz="2000" dirty="0"/>
          </a:p>
          <a:p>
            <a:pPr eaLnBrk="1" hangingPunct="1">
              <a:defRPr/>
            </a:pPr>
            <a:r>
              <a:rPr lang="en-US" sz="2000" dirty="0"/>
              <a:t>Leveraging community college and other institutional interest (prison systems; veterans affairs Dept.) for curriculum development and work-force training</a:t>
            </a:r>
          </a:p>
          <a:p>
            <a:pPr eaLnBrk="1" hangingPunct="1">
              <a:defRPr/>
            </a:pPr>
            <a:endParaRPr lang="en-US" dirty="0"/>
          </a:p>
        </p:txBody>
      </p:sp>
      <p:sp>
        <p:nvSpPr>
          <p:cNvPr id="2" name="TextBox 1"/>
          <p:cNvSpPr txBox="1"/>
          <p:nvPr/>
        </p:nvSpPr>
        <p:spPr>
          <a:xfrm>
            <a:off x="4651225" y="5717912"/>
            <a:ext cx="3703386" cy="369332"/>
          </a:xfrm>
          <a:prstGeom prst="rect">
            <a:avLst/>
          </a:prstGeom>
          <a:noFill/>
        </p:spPr>
        <p:txBody>
          <a:bodyPr wrap="none" rtlCol="0">
            <a:spAutoFit/>
          </a:bodyPr>
          <a:lstStyle/>
          <a:p>
            <a:r>
              <a:rPr lang="en-US" dirty="0" err="1">
                <a:latin typeface="+mn-lt"/>
              </a:rPr>
              <a:t>Jayakaran</a:t>
            </a:r>
            <a:r>
              <a:rPr lang="en-US" dirty="0">
                <a:latin typeface="+mn-lt"/>
              </a:rPr>
              <a:t>, Gridley, </a:t>
            </a:r>
            <a:r>
              <a:rPr lang="en-US" dirty="0" err="1">
                <a:latin typeface="+mn-lt"/>
              </a:rPr>
              <a:t>Siegelbaum</a:t>
            </a:r>
            <a:r>
              <a:rPr lang="en-US" dirty="0">
                <a:latin typeface="+mn-lt"/>
              </a:rPr>
              <a:t>, Erwin</a:t>
            </a:r>
          </a:p>
        </p:txBody>
      </p:sp>
    </p:spTree>
    <p:extLst>
      <p:ext uri="{BB962C8B-B14F-4D97-AF65-F5344CB8AC3E}">
        <p14:creationId xmlns:p14="http://schemas.microsoft.com/office/powerpoint/2010/main" val="34992117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7433" y="302855"/>
            <a:ext cx="7258049" cy="1077218"/>
          </a:xfrm>
          <a:prstGeom prst="rect">
            <a:avLst/>
          </a:prstGeom>
          <a:noFill/>
        </p:spPr>
        <p:txBody>
          <a:bodyPr wrap="square" rtlCol="0">
            <a:spAutoFit/>
          </a:bodyPr>
          <a:lstStyle/>
          <a:p>
            <a:pPr algn="ctr"/>
            <a:r>
              <a:rPr lang="en-US" sz="3200" b="1" dirty="0">
                <a:solidFill>
                  <a:schemeClr val="bg1"/>
                </a:solidFill>
                <a:latin typeface="Lucida Sans" pitchFamily="34" charset="0"/>
              </a:rPr>
              <a:t>Results of our stormwater toxicology studies</a:t>
            </a:r>
          </a:p>
        </p:txBody>
      </p:sp>
      <p:sp>
        <p:nvSpPr>
          <p:cNvPr id="3" name="TextBox 2"/>
          <p:cNvSpPr txBox="1"/>
          <p:nvPr/>
        </p:nvSpPr>
        <p:spPr>
          <a:xfrm>
            <a:off x="1981200" y="1922592"/>
            <a:ext cx="8686800" cy="4524315"/>
          </a:xfrm>
          <a:prstGeom prst="rect">
            <a:avLst/>
          </a:prstGeom>
          <a:noFill/>
        </p:spPr>
        <p:txBody>
          <a:bodyPr wrap="square" rtlCol="0">
            <a:spAutoFit/>
          </a:bodyPr>
          <a:lstStyle/>
          <a:p>
            <a:pPr marL="342900" indent="-342900">
              <a:buAutoNum type="arabicPeriod"/>
            </a:pPr>
            <a:r>
              <a:rPr lang="en-US" sz="2400" dirty="0">
                <a:latin typeface="Calibri" panose="020F0502020204030204" pitchFamily="34" charset="0"/>
              </a:rPr>
              <a:t>Untreated stormwater collected from Seattle freeways is extremely toxic to fish and aquatic invertebrates causing lethal and </a:t>
            </a:r>
            <a:r>
              <a:rPr lang="en-US" sz="2400" dirty="0" err="1">
                <a:latin typeface="Calibri" panose="020F0502020204030204" pitchFamily="34" charset="0"/>
              </a:rPr>
              <a:t>sublethal</a:t>
            </a:r>
            <a:r>
              <a:rPr lang="en-US" sz="2400" dirty="0">
                <a:latin typeface="Calibri" panose="020F0502020204030204" pitchFamily="34" charset="0"/>
              </a:rPr>
              <a:t> effects but running stormwater through bioretention systems (rain gardens) completely eliminates toxicity</a:t>
            </a:r>
          </a:p>
          <a:p>
            <a:pPr marL="342900" indent="-342900">
              <a:buAutoNum type="arabicPeriod"/>
            </a:pPr>
            <a:r>
              <a:rPr lang="en-US" sz="2400" dirty="0">
                <a:latin typeface="Calibri" panose="020F0502020204030204" pitchFamily="34" charset="0"/>
              </a:rPr>
              <a:t>Certain roofing materials release toxic levels of metals into stormwater</a:t>
            </a:r>
          </a:p>
          <a:p>
            <a:pPr marL="342900" indent="-342900">
              <a:buAutoNum type="arabicPeriod"/>
            </a:pPr>
            <a:r>
              <a:rPr lang="en-US" sz="2400" dirty="0">
                <a:latin typeface="Calibri" panose="020F0502020204030204" pitchFamily="34" charset="0"/>
              </a:rPr>
              <a:t>Tire dust is toxic to aquatic organisms</a:t>
            </a:r>
          </a:p>
          <a:p>
            <a:pPr marL="342900" indent="-342900">
              <a:buAutoNum type="arabicPeriod"/>
            </a:pPr>
            <a:r>
              <a:rPr lang="en-US" sz="2400" dirty="0">
                <a:latin typeface="Calibri" panose="020F0502020204030204" pitchFamily="34" charset="0"/>
              </a:rPr>
              <a:t>Coal tar sealants release hydrocarbons at toxic concentrations</a:t>
            </a:r>
          </a:p>
          <a:p>
            <a:pPr marL="342900" indent="-342900">
              <a:buAutoNum type="arabicPeriod"/>
            </a:pPr>
            <a:endParaRPr lang="en-US" sz="2400" dirty="0">
              <a:latin typeface="Calibri" panose="020F0502020204030204" pitchFamily="34" charset="0"/>
            </a:endParaRPr>
          </a:p>
          <a:p>
            <a:pPr marL="342900" indent="-342900">
              <a:buAutoNum type="arabicPeriod"/>
            </a:pPr>
            <a:endParaRPr lang="en-US" sz="2400" dirty="0">
              <a:latin typeface="Calibri" panose="020F0502020204030204" pitchFamily="34" charset="0"/>
            </a:endParaRPr>
          </a:p>
          <a:p>
            <a:pPr marL="342900" indent="-342900">
              <a:buAutoNum type="arabicPeriod"/>
            </a:pPr>
            <a:endParaRPr lang="en-US" sz="2400" dirty="0">
              <a:latin typeface="Calibri" panose="020F0502020204030204" pitchFamily="34" charset="0"/>
            </a:endParaRPr>
          </a:p>
          <a:p>
            <a:endParaRPr lang="en-US" sz="2400" dirty="0">
              <a:latin typeface="Calibri" panose="020F0502020204030204" pitchFamily="34" charset="0"/>
            </a:endParaRPr>
          </a:p>
        </p:txBody>
      </p:sp>
    </p:spTree>
    <p:extLst>
      <p:ext uri="{BB962C8B-B14F-4D97-AF65-F5344CB8AC3E}">
        <p14:creationId xmlns:p14="http://schemas.microsoft.com/office/powerpoint/2010/main" val="36483054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a:p>
        </p:txBody>
      </p:sp>
      <p:sp>
        <p:nvSpPr>
          <p:cNvPr id="3" name="Slide Number Placeholder 2"/>
          <p:cNvSpPr>
            <a:spLocks noGrp="1"/>
          </p:cNvSpPr>
          <p:nvPr>
            <p:ph type="sldNum" sz="quarter" idx="12"/>
          </p:nvPr>
        </p:nvSpPr>
        <p:spPr/>
        <p:txBody>
          <a:bodyPr/>
          <a:lstStyle/>
          <a:p>
            <a:pPr>
              <a:defRPr/>
            </a:pPr>
            <a:endParaRPr lang="en-US"/>
          </a:p>
        </p:txBody>
      </p:sp>
      <p:sp>
        <p:nvSpPr>
          <p:cNvPr id="4" name="TextBox 3"/>
          <p:cNvSpPr txBox="1"/>
          <p:nvPr/>
        </p:nvSpPr>
        <p:spPr>
          <a:xfrm>
            <a:off x="2037433" y="302855"/>
            <a:ext cx="7258049" cy="1077218"/>
          </a:xfrm>
          <a:prstGeom prst="rect">
            <a:avLst/>
          </a:prstGeom>
          <a:noFill/>
        </p:spPr>
        <p:txBody>
          <a:bodyPr wrap="square" rtlCol="0">
            <a:spAutoFit/>
          </a:bodyPr>
          <a:lstStyle/>
          <a:p>
            <a:pPr algn="ctr"/>
            <a:r>
              <a:rPr lang="en-US" sz="3200" b="1" dirty="0">
                <a:solidFill>
                  <a:schemeClr val="bg1"/>
                </a:solidFill>
                <a:latin typeface="Lucida Sans" pitchFamily="34" charset="0"/>
              </a:rPr>
              <a:t>Results of our stormwater toxicology studies</a:t>
            </a:r>
          </a:p>
        </p:txBody>
      </p:sp>
      <p:sp>
        <p:nvSpPr>
          <p:cNvPr id="5" name="Rectangle 4"/>
          <p:cNvSpPr/>
          <p:nvPr/>
        </p:nvSpPr>
        <p:spPr>
          <a:xfrm>
            <a:off x="2323033" y="2269571"/>
            <a:ext cx="6892183" cy="3046988"/>
          </a:xfrm>
          <a:prstGeom prst="rect">
            <a:avLst/>
          </a:prstGeom>
        </p:spPr>
        <p:txBody>
          <a:bodyPr wrap="square">
            <a:spAutoFit/>
          </a:bodyPr>
          <a:lstStyle/>
          <a:p>
            <a:pPr marL="342900" indent="-342900">
              <a:buFont typeface="+mj-lt"/>
              <a:buAutoNum type="arabicPeriod" startAt="5"/>
            </a:pPr>
            <a:r>
              <a:rPr lang="en-US" sz="2400" dirty="0">
                <a:latin typeface="+mn-lt"/>
              </a:rPr>
              <a:t>PSM is caused by pollutant mixtures in stormwater, but we haven’t identified which pollutants cause this effect</a:t>
            </a:r>
          </a:p>
          <a:p>
            <a:pPr marL="342900" indent="-342900">
              <a:buFont typeface="+mj-lt"/>
              <a:buAutoNum type="arabicPeriod" startAt="5"/>
            </a:pPr>
            <a:r>
              <a:rPr lang="en-US" sz="2400" dirty="0">
                <a:latin typeface="+mn-lt"/>
              </a:rPr>
              <a:t>Running SW through bioretention systems eliminates PSM</a:t>
            </a:r>
          </a:p>
          <a:p>
            <a:pPr marL="342900" indent="-342900">
              <a:buFont typeface="+mj-lt"/>
              <a:buAutoNum type="arabicPeriod" startAt="5"/>
            </a:pPr>
            <a:r>
              <a:rPr lang="en-US" sz="2400" dirty="0">
                <a:latin typeface="+mn-lt"/>
              </a:rPr>
              <a:t>Boeing’s carbon fiber study --</a:t>
            </a:r>
          </a:p>
          <a:p>
            <a:pPr marL="342900" indent="-342900">
              <a:buFont typeface="+mj-lt"/>
              <a:buAutoNum type="arabicPeriod" startAt="5"/>
            </a:pPr>
            <a:endParaRPr lang="en-US" sz="2400" dirty="0">
              <a:latin typeface="+mn-lt"/>
            </a:endParaRPr>
          </a:p>
          <a:p>
            <a:pPr marL="342900" indent="-342900">
              <a:buFont typeface="+mj-lt"/>
              <a:buAutoNum type="arabicPeriod" startAt="5"/>
            </a:pPr>
            <a:endParaRPr lang="en-US" sz="2400" dirty="0">
              <a:latin typeface="+mn-lt"/>
            </a:endParaRPr>
          </a:p>
        </p:txBody>
      </p:sp>
    </p:spTree>
    <p:extLst>
      <p:ext uri="{BB962C8B-B14F-4D97-AF65-F5344CB8AC3E}">
        <p14:creationId xmlns:p14="http://schemas.microsoft.com/office/powerpoint/2010/main" val="3533643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89090" name="Title 1"/>
          <p:cNvSpPr>
            <a:spLocks noGrp="1"/>
          </p:cNvSpPr>
          <p:nvPr>
            <p:ph type="title"/>
          </p:nvPr>
        </p:nvSpPr>
        <p:spPr>
          <a:xfrm>
            <a:off x="1460626" y="369510"/>
            <a:ext cx="9144000" cy="423862"/>
          </a:xfrm>
        </p:spPr>
        <p:txBody>
          <a:bodyPr/>
          <a:lstStyle/>
          <a:p>
            <a:r>
              <a:rPr lang="en-US" altLang="en-US" dirty="0">
                <a:solidFill>
                  <a:schemeClr val="bg1"/>
                </a:solidFill>
              </a:rPr>
              <a:t>As the area has urbanized</a:t>
            </a:r>
          </a:p>
        </p:txBody>
      </p:sp>
      <p:sp>
        <p:nvSpPr>
          <p:cNvPr id="89092" name="Text Placeholder 4"/>
          <p:cNvSpPr>
            <a:spLocks noGrp="1"/>
          </p:cNvSpPr>
          <p:nvPr>
            <p:ph type="body" idx="1"/>
          </p:nvPr>
        </p:nvSpPr>
        <p:spPr>
          <a:xfrm>
            <a:off x="6184901" y="2166939"/>
            <a:ext cx="4041775" cy="369887"/>
          </a:xfrm>
        </p:spPr>
        <p:txBody>
          <a:bodyPr/>
          <a:lstStyle/>
          <a:p>
            <a:endParaRPr altLang="en-US"/>
          </a:p>
        </p:txBody>
      </p:sp>
      <p:sp>
        <p:nvSpPr>
          <p:cNvPr id="4" name="Content Placeholder 3"/>
          <p:cNvSpPr>
            <a:spLocks noGrp="1"/>
          </p:cNvSpPr>
          <p:nvPr>
            <p:ph sz="half" idx="2"/>
          </p:nvPr>
        </p:nvSpPr>
        <p:spPr>
          <a:xfrm>
            <a:off x="1870076" y="2536825"/>
            <a:ext cx="2868613" cy="3600986"/>
          </a:xfrm>
        </p:spPr>
        <p:txBody>
          <a:bodyPr/>
          <a:lstStyle/>
          <a:p>
            <a:pPr marL="0" indent="0">
              <a:buNone/>
              <a:defRPr/>
            </a:pPr>
            <a:endParaRPr sz="2400" dirty="0">
              <a:solidFill>
                <a:schemeClr val="tx1"/>
              </a:solidFill>
            </a:endParaRPr>
          </a:p>
          <a:p>
            <a:pPr marL="0" indent="0">
              <a:buNone/>
              <a:defRPr/>
            </a:pPr>
            <a:r>
              <a:rPr sz="2400" dirty="0">
                <a:solidFill>
                  <a:schemeClr val="tx1"/>
                </a:solidFill>
              </a:rPr>
              <a:t>…..the Center has been refocused to work on </a:t>
            </a:r>
            <a:r>
              <a:rPr sz="2400" dirty="0" err="1">
                <a:solidFill>
                  <a:schemeClr val="tx1"/>
                </a:solidFill>
              </a:rPr>
              <a:t>stormwater</a:t>
            </a:r>
            <a:r>
              <a:rPr sz="2400" dirty="0">
                <a:solidFill>
                  <a:schemeClr val="tx1"/>
                </a:solidFill>
              </a:rPr>
              <a:t>, human health, and food safety and security</a:t>
            </a:r>
          </a:p>
          <a:p>
            <a:pPr marL="0" indent="0">
              <a:buNone/>
              <a:defRPr/>
            </a:pPr>
            <a:r>
              <a:rPr sz="2400" dirty="0">
                <a:solidFill>
                  <a:schemeClr val="tx1"/>
                </a:solidFill>
              </a:rPr>
              <a:t> </a:t>
            </a:r>
          </a:p>
        </p:txBody>
      </p:sp>
      <p:pic>
        <p:nvPicPr>
          <p:cNvPr id="89093" name="Content Placeholder 6"/>
          <p:cNvPicPr>
            <a:picLocks noGrp="1" noChangeAspect="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4867276" y="2181225"/>
            <a:ext cx="5376863" cy="3786188"/>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7390" y="1765286"/>
            <a:ext cx="7886700" cy="1325563"/>
          </a:xfrm>
        </p:spPr>
        <p:txBody>
          <a:bodyPr/>
          <a:lstStyle/>
          <a:p>
            <a:pPr algn="ctr"/>
            <a:r>
              <a:rPr lang="en-US" b="1" dirty="0">
                <a:solidFill>
                  <a:schemeClr val="tx1"/>
                </a:solidFill>
              </a:rPr>
              <a:t>Toxicity studies</a:t>
            </a:r>
          </a:p>
        </p:txBody>
      </p:sp>
      <p:sp>
        <p:nvSpPr>
          <p:cNvPr id="3" name="Content Placeholder 2"/>
          <p:cNvSpPr>
            <a:spLocks noGrp="1"/>
          </p:cNvSpPr>
          <p:nvPr>
            <p:ph idx="1"/>
          </p:nvPr>
        </p:nvSpPr>
        <p:spPr>
          <a:xfrm>
            <a:off x="2437130" y="3202306"/>
            <a:ext cx="7886700" cy="826135"/>
          </a:xfrm>
        </p:spPr>
        <p:txBody>
          <a:bodyPr>
            <a:noAutofit/>
          </a:bodyPr>
          <a:lstStyle/>
          <a:p>
            <a:r>
              <a:rPr lang="en-US" dirty="0"/>
              <a:t>Exposed </a:t>
            </a:r>
            <a:r>
              <a:rPr lang="en-US" i="1" dirty="0" err="1"/>
              <a:t>Ceriodaphnia</a:t>
            </a:r>
            <a:r>
              <a:rPr lang="en-US" i="1" dirty="0"/>
              <a:t> </a:t>
            </a:r>
            <a:r>
              <a:rPr lang="en-US" i="1" dirty="0" err="1"/>
              <a:t>dubia</a:t>
            </a:r>
            <a:r>
              <a:rPr lang="en-US" dirty="0"/>
              <a:t> to lab water and lab water run through traditional permeable asphalt and concrete and carbon-fiber modified permeable pavements</a:t>
            </a:r>
          </a:p>
          <a:p>
            <a:r>
              <a:rPr lang="en-US" dirty="0"/>
              <a:t>Exposed </a:t>
            </a:r>
            <a:r>
              <a:rPr lang="en-US" i="1" dirty="0"/>
              <a:t>C. </a:t>
            </a:r>
            <a:r>
              <a:rPr lang="en-US" i="1" dirty="0" err="1"/>
              <a:t>dubia</a:t>
            </a:r>
            <a:r>
              <a:rPr lang="en-US" i="1" dirty="0"/>
              <a:t> </a:t>
            </a:r>
            <a:r>
              <a:rPr lang="en-US" dirty="0"/>
              <a:t>to urban </a:t>
            </a:r>
            <a:r>
              <a:rPr lang="en-US" dirty="0" err="1"/>
              <a:t>stormwater</a:t>
            </a:r>
            <a:r>
              <a:rPr lang="en-US" dirty="0"/>
              <a:t> run through traditional permeable asphalt and concrete and carbon-fiber modified permeable pavements</a:t>
            </a:r>
          </a:p>
          <a:p>
            <a:endParaRPr lang="en-US" dirty="0"/>
          </a:p>
        </p:txBody>
      </p:sp>
      <p:pic>
        <p:nvPicPr>
          <p:cNvPr id="4" name="Picture 4" descr="http://cfb.unh.edu/cfbkey/html/Organisms/CCladocera/FDaphnidae/GCeriodaphnia/Ceriodaphnia_dubia/C_dubia_fb_07_600x600.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46190"/>
            <a:ext cx="2697480" cy="269748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eriodaphnia dubia, aka water flea: One of my cherished dream is keeping them and getting a microscope for Mac. ミジンコを飼うのは長年の夢。Macにつなぐ顕微鏡も欲しい。: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1546" y="46190"/>
            <a:ext cx="3048000" cy="206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7935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 Dec 04, 1 55 23 PM.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14938" y="777240"/>
            <a:ext cx="10965116" cy="6080760"/>
          </a:xfrm>
          <a:prstGeom prst="rect">
            <a:avLst/>
          </a:prstGeom>
        </p:spPr>
      </p:pic>
      <p:sp>
        <p:nvSpPr>
          <p:cNvPr id="2" name="TextBox 1"/>
          <p:cNvSpPr txBox="1"/>
          <p:nvPr/>
        </p:nvSpPr>
        <p:spPr>
          <a:xfrm>
            <a:off x="3689447" y="84722"/>
            <a:ext cx="4743606" cy="707886"/>
          </a:xfrm>
          <a:prstGeom prst="rect">
            <a:avLst/>
          </a:prstGeom>
          <a:noFill/>
        </p:spPr>
        <p:txBody>
          <a:bodyPr wrap="none" rtlCol="0">
            <a:spAutoFit/>
          </a:bodyPr>
          <a:lstStyle/>
          <a:p>
            <a:r>
              <a:rPr lang="en-US" sz="4000" b="1" dirty="0">
                <a:solidFill>
                  <a:schemeClr val="bg1"/>
                </a:solidFill>
              </a:rPr>
              <a:t>Concrete Columns</a:t>
            </a:r>
          </a:p>
        </p:txBody>
      </p:sp>
    </p:spTree>
    <p:extLst>
      <p:ext uri="{BB962C8B-B14F-4D97-AF65-F5344CB8AC3E}">
        <p14:creationId xmlns:p14="http://schemas.microsoft.com/office/powerpoint/2010/main" val="10586196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 Dec 04, 12 12 07 PM.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00" y="0"/>
            <a:ext cx="6858000" cy="6858000"/>
          </a:xfrm>
          <a:prstGeom prst="rect">
            <a:avLst/>
          </a:prstGeom>
        </p:spPr>
      </p:pic>
    </p:spTree>
    <p:extLst>
      <p:ext uri="{BB962C8B-B14F-4D97-AF65-F5344CB8AC3E}">
        <p14:creationId xmlns:p14="http://schemas.microsoft.com/office/powerpoint/2010/main" val="26715697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 Dec 03, 1 06 21 PM.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1695051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 Dec 04, 1 57 23 PM.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5400000">
            <a:off x="3129436" y="1612726"/>
            <a:ext cx="5937337" cy="4453003"/>
          </a:xfrm>
          <a:prstGeom prst="rect">
            <a:avLst/>
          </a:prstGeom>
        </p:spPr>
      </p:pic>
      <p:sp>
        <p:nvSpPr>
          <p:cNvPr id="2" name="Rectangle 1"/>
          <p:cNvSpPr/>
          <p:nvPr/>
        </p:nvSpPr>
        <p:spPr>
          <a:xfrm>
            <a:off x="1390812" y="136033"/>
            <a:ext cx="9622972" cy="523220"/>
          </a:xfrm>
          <a:prstGeom prst="rect">
            <a:avLst/>
          </a:prstGeom>
        </p:spPr>
        <p:txBody>
          <a:bodyPr wrap="square">
            <a:spAutoFit/>
          </a:bodyPr>
          <a:lstStyle/>
          <a:p>
            <a:r>
              <a:rPr lang="en-US" sz="2800" b="1" dirty="0">
                <a:solidFill>
                  <a:schemeClr val="bg1"/>
                </a:solidFill>
              </a:rPr>
              <a:t>Flocculate in lab leach water from concrete cores</a:t>
            </a:r>
          </a:p>
        </p:txBody>
      </p:sp>
    </p:spTree>
    <p:extLst>
      <p:ext uri="{BB962C8B-B14F-4D97-AF65-F5344CB8AC3E}">
        <p14:creationId xmlns:p14="http://schemas.microsoft.com/office/powerpoint/2010/main" val="11735278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hoto Dec 09, 4 27 51 PM.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67984" y="772160"/>
            <a:ext cx="9200017" cy="6085840"/>
          </a:xfrm>
          <a:prstGeom prst="rect">
            <a:avLst/>
          </a:prstGeom>
        </p:spPr>
      </p:pic>
      <p:sp>
        <p:nvSpPr>
          <p:cNvPr id="2" name="TextBox 1"/>
          <p:cNvSpPr txBox="1"/>
          <p:nvPr/>
        </p:nvSpPr>
        <p:spPr>
          <a:xfrm>
            <a:off x="4382650" y="82570"/>
            <a:ext cx="4315605" cy="707886"/>
          </a:xfrm>
          <a:prstGeom prst="rect">
            <a:avLst/>
          </a:prstGeom>
          <a:noFill/>
        </p:spPr>
        <p:txBody>
          <a:bodyPr wrap="none" rtlCol="0">
            <a:spAutoFit/>
          </a:bodyPr>
          <a:lstStyle/>
          <a:p>
            <a:r>
              <a:rPr lang="en-US" sz="4000" b="1" dirty="0">
                <a:solidFill>
                  <a:schemeClr val="bg1"/>
                </a:solidFill>
              </a:rPr>
              <a:t>Asphalt columns</a:t>
            </a:r>
          </a:p>
        </p:txBody>
      </p:sp>
    </p:spTree>
    <p:extLst>
      <p:ext uri="{BB962C8B-B14F-4D97-AF65-F5344CB8AC3E}">
        <p14:creationId xmlns:p14="http://schemas.microsoft.com/office/powerpoint/2010/main" val="35219007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cdn2.hubspot.net/hub/98698/file-16088946-jpg/images/porous-parking-lot.jpg?t=1460148404654&amp;width=328&amp;height=212"/>
          <p:cNvPicPr>
            <a:picLocks noChangeAspect="1" noChangeArrowheads="1"/>
          </p:cNvPicPr>
          <p:nvPr/>
        </p:nvPicPr>
        <p:blipFill rotWithShape="1">
          <a:blip r:embed="rId2">
            <a:extLst>
              <a:ext uri="{28A0092B-C50C-407E-A947-70E740481C1C}">
                <a14:useLocalDpi xmlns:a14="http://schemas.microsoft.com/office/drawing/2010/main" val="0"/>
              </a:ext>
            </a:extLst>
          </a:blip>
          <a:srcRect l="14194"/>
          <a:stretch/>
        </p:blipFill>
        <p:spPr bwMode="auto">
          <a:xfrm>
            <a:off x="560933" y="-178535"/>
            <a:ext cx="11195637" cy="69066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76451" y="2773953"/>
            <a:ext cx="7472109" cy="1815882"/>
          </a:xfrm>
          <a:prstGeom prst="rect">
            <a:avLst/>
          </a:prstGeom>
          <a:solidFill>
            <a:schemeClr val="tx1">
              <a:alpha val="13000"/>
            </a:schemeClr>
          </a:solidFill>
        </p:spPr>
        <p:txBody>
          <a:bodyPr wrap="square" rtlCol="0">
            <a:spAutoFit/>
          </a:bodyPr>
          <a:lstStyle/>
          <a:p>
            <a:pPr algn="ctr"/>
            <a:r>
              <a:rPr lang="en-US" sz="2800" b="1" dirty="0">
                <a:solidFill>
                  <a:schemeClr val="bg1"/>
                </a:solidFill>
              </a:rPr>
              <a:t>Addition of  Boeing’s carbon fiber to both pervious concrete and porous asphalt increased tensile and compressive strength</a:t>
            </a:r>
          </a:p>
        </p:txBody>
      </p:sp>
      <p:sp>
        <p:nvSpPr>
          <p:cNvPr id="2" name="Title 1"/>
          <p:cNvSpPr>
            <a:spLocks noGrp="1"/>
          </p:cNvSpPr>
          <p:nvPr>
            <p:ph type="title"/>
          </p:nvPr>
        </p:nvSpPr>
        <p:spPr>
          <a:xfrm>
            <a:off x="2076450" y="50167"/>
            <a:ext cx="7886700" cy="1325563"/>
          </a:xfrm>
          <a:solidFill>
            <a:schemeClr val="tx1">
              <a:alpha val="33000"/>
            </a:schemeClr>
          </a:solidFill>
        </p:spPr>
        <p:txBody>
          <a:bodyPr>
            <a:normAutofit/>
          </a:bodyPr>
          <a:lstStyle/>
          <a:p>
            <a:pPr algn="ctr"/>
            <a:r>
              <a:rPr lang="en-US" sz="6000" b="1" dirty="0">
                <a:solidFill>
                  <a:schemeClr val="bg1"/>
                </a:solidFill>
              </a:rPr>
              <a:t>Results</a:t>
            </a:r>
          </a:p>
        </p:txBody>
      </p:sp>
    </p:spTree>
    <p:extLst>
      <p:ext uri="{BB962C8B-B14F-4D97-AF65-F5344CB8AC3E}">
        <p14:creationId xmlns:p14="http://schemas.microsoft.com/office/powerpoint/2010/main" val="9032391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nvPr>
        </p:nvGraphicFramePr>
        <p:xfrm>
          <a:off x="2496576" y="1625392"/>
          <a:ext cx="7772400" cy="5141933"/>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4" descr="http://cfb.unh.edu/cfbkey/html/Organisms/CCladocera/FDaphnidae/GCeriodaphnia/Ceriodaphnia_dubia/C_dubia_fb_07_600x600.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1513519" cy="16253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02592" y="690007"/>
            <a:ext cx="5634876" cy="523220"/>
          </a:xfrm>
          <a:prstGeom prst="rect">
            <a:avLst/>
          </a:prstGeom>
          <a:noFill/>
        </p:spPr>
        <p:txBody>
          <a:bodyPr wrap="none" rtlCol="0">
            <a:spAutoFit/>
          </a:bodyPr>
          <a:lstStyle/>
          <a:p>
            <a:r>
              <a:rPr lang="en-US" sz="2800" b="1" dirty="0">
                <a:solidFill>
                  <a:schemeClr val="bg1"/>
                </a:solidFill>
              </a:rPr>
              <a:t>Survival of </a:t>
            </a:r>
            <a:r>
              <a:rPr lang="en-US" sz="2800" b="1" i="1" dirty="0">
                <a:solidFill>
                  <a:schemeClr val="bg1"/>
                </a:solidFill>
              </a:rPr>
              <a:t>C. </a:t>
            </a:r>
            <a:r>
              <a:rPr lang="en-US" sz="2800" b="1" i="1" dirty="0" err="1">
                <a:solidFill>
                  <a:schemeClr val="bg1"/>
                </a:solidFill>
              </a:rPr>
              <a:t>dubia</a:t>
            </a:r>
            <a:r>
              <a:rPr lang="en-US" sz="2800" b="1" dirty="0">
                <a:solidFill>
                  <a:schemeClr val="bg1"/>
                </a:solidFill>
              </a:rPr>
              <a:t> to lab water</a:t>
            </a:r>
          </a:p>
        </p:txBody>
      </p:sp>
      <p:sp>
        <p:nvSpPr>
          <p:cNvPr id="5" name="TextBox 4"/>
          <p:cNvSpPr txBox="1"/>
          <p:nvPr/>
        </p:nvSpPr>
        <p:spPr>
          <a:xfrm>
            <a:off x="3521902" y="6397992"/>
            <a:ext cx="7146099" cy="369332"/>
          </a:xfrm>
          <a:prstGeom prst="rect">
            <a:avLst/>
          </a:prstGeom>
          <a:solidFill>
            <a:schemeClr val="tx1"/>
          </a:solidFill>
        </p:spPr>
        <p:txBody>
          <a:bodyPr wrap="square" rtlCol="0">
            <a:spAutoFit/>
          </a:bodyPr>
          <a:lstStyle/>
          <a:p>
            <a:r>
              <a:rPr lang="en-US" dirty="0" err="1">
                <a:solidFill>
                  <a:schemeClr val="bg1"/>
                </a:solidFill>
              </a:rPr>
              <a:t>Contrtol</a:t>
            </a:r>
            <a:r>
              <a:rPr lang="en-US" dirty="0">
                <a:solidFill>
                  <a:schemeClr val="bg1"/>
                </a:solidFill>
              </a:rPr>
              <a:t>               Con                   </a:t>
            </a:r>
            <a:r>
              <a:rPr lang="en-US" dirty="0" err="1">
                <a:solidFill>
                  <a:schemeClr val="bg1"/>
                </a:solidFill>
              </a:rPr>
              <a:t>Con</a:t>
            </a:r>
            <a:r>
              <a:rPr lang="en-US" dirty="0">
                <a:solidFill>
                  <a:schemeClr val="bg1"/>
                </a:solidFill>
              </a:rPr>
              <a:t>+     Pac                   </a:t>
            </a:r>
            <a:r>
              <a:rPr lang="en-US" dirty="0" err="1">
                <a:solidFill>
                  <a:schemeClr val="bg1"/>
                </a:solidFill>
              </a:rPr>
              <a:t>Pac</a:t>
            </a:r>
            <a:r>
              <a:rPr lang="en-US" dirty="0">
                <a:solidFill>
                  <a:schemeClr val="bg1"/>
                </a:solidFill>
              </a:rPr>
              <a:t>+</a:t>
            </a:r>
          </a:p>
        </p:txBody>
      </p:sp>
    </p:spTree>
    <p:extLst>
      <p:ext uri="{BB962C8B-B14F-4D97-AF65-F5344CB8AC3E}">
        <p14:creationId xmlns:p14="http://schemas.microsoft.com/office/powerpoint/2010/main" val="32019912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 Dec 04, 12 20 43 PM.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64980" y="751840"/>
            <a:ext cx="6206368" cy="6106160"/>
          </a:xfrm>
          <a:prstGeom prst="rect">
            <a:avLst/>
          </a:prstGeom>
        </p:spPr>
      </p:pic>
      <p:sp>
        <p:nvSpPr>
          <p:cNvPr id="2" name="TextBox 1"/>
          <p:cNvSpPr txBox="1"/>
          <p:nvPr/>
        </p:nvSpPr>
        <p:spPr>
          <a:xfrm>
            <a:off x="4998720" y="218441"/>
            <a:ext cx="3485249" cy="461665"/>
          </a:xfrm>
          <a:prstGeom prst="rect">
            <a:avLst/>
          </a:prstGeom>
          <a:noFill/>
        </p:spPr>
        <p:txBody>
          <a:bodyPr wrap="none" rtlCol="0">
            <a:spAutoFit/>
          </a:bodyPr>
          <a:lstStyle/>
          <a:p>
            <a:r>
              <a:rPr lang="en-US" sz="2400" b="1" dirty="0">
                <a:solidFill>
                  <a:schemeClr val="bg1"/>
                </a:solidFill>
              </a:rPr>
              <a:t>Seattle Freeway runoff</a:t>
            </a:r>
          </a:p>
        </p:txBody>
      </p:sp>
    </p:spTree>
    <p:extLst>
      <p:ext uri="{BB962C8B-B14F-4D97-AF65-F5344CB8AC3E}">
        <p14:creationId xmlns:p14="http://schemas.microsoft.com/office/powerpoint/2010/main" val="33549574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nvPr>
        </p:nvGraphicFramePr>
        <p:xfrm>
          <a:off x="3125201" y="1697277"/>
          <a:ext cx="6814160" cy="4221270"/>
        </p:xfrm>
        <a:graphic>
          <a:graphicData uri="http://schemas.openxmlformats.org/drawingml/2006/chart">
            <c:chart xmlns:c="http://schemas.openxmlformats.org/drawingml/2006/chart" xmlns:r="http://schemas.openxmlformats.org/officeDocument/2006/relationships" r:id="rId2"/>
          </a:graphicData>
        </a:graphic>
      </p:graphicFrame>
      <p:pic>
        <p:nvPicPr>
          <p:cNvPr id="5124" name="Picture 4" descr="http://cfb.unh.edu/cfbkey/html/Organisms/CCladocera/FDaphnidae/GCeriodaphnia/Ceriodaphnia_dubia/C_dubia_fb_07_600x600.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4001" y="14657"/>
            <a:ext cx="1513519" cy="15135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64136" y="771416"/>
            <a:ext cx="6675225" cy="461665"/>
          </a:xfrm>
          <a:prstGeom prst="rect">
            <a:avLst/>
          </a:prstGeom>
          <a:noFill/>
        </p:spPr>
        <p:txBody>
          <a:bodyPr wrap="none" rtlCol="0">
            <a:spAutoFit/>
          </a:bodyPr>
          <a:lstStyle/>
          <a:p>
            <a:r>
              <a:rPr lang="en-US" sz="2400" b="1" dirty="0">
                <a:solidFill>
                  <a:schemeClr val="bg1"/>
                </a:solidFill>
              </a:rPr>
              <a:t>Survival of </a:t>
            </a:r>
            <a:r>
              <a:rPr lang="en-US" sz="2400" b="1" i="1" dirty="0">
                <a:solidFill>
                  <a:schemeClr val="bg1"/>
                </a:solidFill>
              </a:rPr>
              <a:t>C. </a:t>
            </a:r>
            <a:r>
              <a:rPr lang="en-US" sz="2400" b="1" i="1" dirty="0" err="1">
                <a:solidFill>
                  <a:schemeClr val="bg1"/>
                </a:solidFill>
              </a:rPr>
              <a:t>dubia</a:t>
            </a:r>
            <a:r>
              <a:rPr lang="en-US" sz="2400" b="1" i="1" dirty="0">
                <a:solidFill>
                  <a:schemeClr val="bg1"/>
                </a:solidFill>
              </a:rPr>
              <a:t> </a:t>
            </a:r>
            <a:r>
              <a:rPr lang="en-US" sz="2400" b="1" dirty="0">
                <a:solidFill>
                  <a:schemeClr val="bg1"/>
                </a:solidFill>
              </a:rPr>
              <a:t>exposed to urban runoff</a:t>
            </a:r>
          </a:p>
        </p:txBody>
      </p:sp>
    </p:spTree>
    <p:extLst>
      <p:ext uri="{BB962C8B-B14F-4D97-AF65-F5344CB8AC3E}">
        <p14:creationId xmlns:p14="http://schemas.microsoft.com/office/powerpoint/2010/main" val="74117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1"/>
          <p:cNvSpPr txBox="1">
            <a:spLocks noChangeArrowheads="1"/>
          </p:cNvSpPr>
          <p:nvPr/>
        </p:nvSpPr>
        <p:spPr bwMode="auto">
          <a:xfrm>
            <a:off x="3718298" y="327381"/>
            <a:ext cx="4165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000" b="1" dirty="0">
                <a:solidFill>
                  <a:schemeClr val="bg2"/>
                </a:solidFill>
                <a:latin typeface="Lucida Sans" pitchFamily="34" charset="0"/>
              </a:rPr>
              <a:t>WSU-NOAA-USFW  Salmon Lab</a:t>
            </a:r>
          </a:p>
          <a:p>
            <a:pPr algn="ctr" eaLnBrk="1" hangingPunct="1"/>
            <a:r>
              <a:rPr lang="en-US" sz="2000" b="1" dirty="0">
                <a:solidFill>
                  <a:schemeClr val="bg2"/>
                </a:solidFill>
                <a:latin typeface="Lucida Sans" pitchFamily="34" charset="0"/>
              </a:rPr>
              <a:t>2004</a:t>
            </a:r>
          </a:p>
        </p:txBody>
      </p:sp>
      <p:pic>
        <p:nvPicPr>
          <p:cNvPr id="27651" name="Picture 2" descr="C:\Users\starkj\Pictures\salmon lab tank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9765" y="1376831"/>
            <a:ext cx="7350410" cy="517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3265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waterworld.com/content/dam/etc/medialib/new-lib/waterworld/print-articles/volume-28/issue%208/tacoma-03-1208w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a:spLocks noGrp="1"/>
          </p:cNvSpPr>
          <p:nvPr>
            <p:ph idx="1"/>
          </p:nvPr>
        </p:nvSpPr>
        <p:spPr>
          <a:xfrm>
            <a:off x="2030730" y="1556385"/>
            <a:ext cx="7886700" cy="4351338"/>
          </a:xfrm>
          <a:solidFill>
            <a:schemeClr val="tx1">
              <a:alpha val="52000"/>
            </a:schemeClr>
          </a:solidFill>
        </p:spPr>
        <p:txBody>
          <a:bodyPr>
            <a:normAutofit fontScale="92500" lnSpcReduction="10000"/>
          </a:bodyPr>
          <a:lstStyle/>
          <a:p>
            <a:r>
              <a:rPr lang="en-US" dirty="0">
                <a:solidFill>
                  <a:schemeClr val="bg1"/>
                </a:solidFill>
              </a:rPr>
              <a:t>Addition of Boeing’s carbon fiber to pervious concrete and porous asphalt resulted in increased tensile and compressive properties and improved infiltration</a:t>
            </a:r>
          </a:p>
          <a:p>
            <a:r>
              <a:rPr lang="en-US" dirty="0">
                <a:solidFill>
                  <a:schemeClr val="bg1"/>
                </a:solidFill>
              </a:rPr>
              <a:t>Lab water that leached through pervious concrete was toxic to </a:t>
            </a:r>
            <a:r>
              <a:rPr lang="en-US" i="1" dirty="0">
                <a:solidFill>
                  <a:schemeClr val="bg1"/>
                </a:solidFill>
              </a:rPr>
              <a:t>C. </a:t>
            </a:r>
            <a:r>
              <a:rPr lang="en-US" i="1" dirty="0" err="1">
                <a:solidFill>
                  <a:schemeClr val="bg1"/>
                </a:solidFill>
              </a:rPr>
              <a:t>dubia</a:t>
            </a:r>
            <a:r>
              <a:rPr lang="en-US" dirty="0">
                <a:solidFill>
                  <a:schemeClr val="bg1"/>
                </a:solidFill>
              </a:rPr>
              <a:t>. This was due to a large increase in </a:t>
            </a:r>
            <a:r>
              <a:rPr lang="en-US" dirty="0" err="1">
                <a:solidFill>
                  <a:schemeClr val="bg1"/>
                </a:solidFill>
              </a:rPr>
              <a:t>pH.</a:t>
            </a:r>
            <a:r>
              <a:rPr lang="en-US" dirty="0">
                <a:solidFill>
                  <a:schemeClr val="bg1"/>
                </a:solidFill>
              </a:rPr>
              <a:t> In future studies, pH adjustment needs to be considered as well.</a:t>
            </a:r>
          </a:p>
          <a:p>
            <a:r>
              <a:rPr lang="en-US" dirty="0">
                <a:solidFill>
                  <a:schemeClr val="bg1"/>
                </a:solidFill>
              </a:rPr>
              <a:t>Lab water leaching through porous asphalt was also toxic to </a:t>
            </a:r>
            <a:r>
              <a:rPr lang="en-US" i="1" dirty="0">
                <a:solidFill>
                  <a:schemeClr val="bg1"/>
                </a:solidFill>
              </a:rPr>
              <a:t>C. </a:t>
            </a:r>
            <a:r>
              <a:rPr lang="en-US" i="1" dirty="0" err="1">
                <a:solidFill>
                  <a:schemeClr val="bg1"/>
                </a:solidFill>
              </a:rPr>
              <a:t>dubia</a:t>
            </a:r>
            <a:r>
              <a:rPr lang="en-US" dirty="0">
                <a:solidFill>
                  <a:schemeClr val="bg1"/>
                </a:solidFill>
              </a:rPr>
              <a:t>. </a:t>
            </a:r>
          </a:p>
          <a:p>
            <a:r>
              <a:rPr lang="en-US" dirty="0">
                <a:solidFill>
                  <a:schemeClr val="bg1"/>
                </a:solidFill>
              </a:rPr>
              <a:t>Addition of carbon fiber to porous asphalt reduced toxicity to </a:t>
            </a:r>
            <a:r>
              <a:rPr lang="en-US" i="1" dirty="0">
                <a:solidFill>
                  <a:schemeClr val="bg1"/>
                </a:solidFill>
              </a:rPr>
              <a:t>C. </a:t>
            </a:r>
            <a:r>
              <a:rPr lang="en-US" i="1" dirty="0" err="1">
                <a:solidFill>
                  <a:schemeClr val="bg1"/>
                </a:solidFill>
              </a:rPr>
              <a:t>dubia</a:t>
            </a:r>
            <a:r>
              <a:rPr lang="en-US" dirty="0">
                <a:solidFill>
                  <a:schemeClr val="bg1"/>
                </a:solidFill>
              </a:rPr>
              <a:t>.   </a:t>
            </a:r>
          </a:p>
        </p:txBody>
      </p:sp>
      <p:sp>
        <p:nvSpPr>
          <p:cNvPr id="6" name="Title 1"/>
          <p:cNvSpPr>
            <a:spLocks noGrp="1"/>
          </p:cNvSpPr>
          <p:nvPr>
            <p:ph type="title"/>
          </p:nvPr>
        </p:nvSpPr>
        <p:spPr>
          <a:xfrm>
            <a:off x="2152650" y="365127"/>
            <a:ext cx="7886700" cy="1325563"/>
          </a:xfrm>
        </p:spPr>
        <p:txBody>
          <a:bodyPr>
            <a:normAutofit/>
          </a:bodyPr>
          <a:lstStyle/>
          <a:p>
            <a:r>
              <a:rPr lang="en-US" sz="3600" b="1" dirty="0">
                <a:solidFill>
                  <a:schemeClr val="bg1"/>
                </a:solidFill>
              </a:rPr>
              <a:t>Conclusions</a:t>
            </a:r>
          </a:p>
        </p:txBody>
      </p:sp>
    </p:spTree>
    <p:extLst>
      <p:ext uri="{BB962C8B-B14F-4D97-AF65-F5344CB8AC3E}">
        <p14:creationId xmlns:p14="http://schemas.microsoft.com/office/powerpoint/2010/main" val="3823420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waterworld.com/content/dam/etc/medialib/new-lib/waterworld/print-articles/volume-28/issue%208/tacoma-03-1208w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26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2396908" y="346310"/>
            <a:ext cx="7886700" cy="1325563"/>
          </a:xfrm>
          <a:solidFill>
            <a:schemeClr val="tx1">
              <a:alpha val="25000"/>
            </a:schemeClr>
          </a:solidFill>
        </p:spPr>
        <p:txBody>
          <a:bodyPr/>
          <a:lstStyle/>
          <a:p>
            <a:pPr algn="ctr"/>
            <a:r>
              <a:rPr lang="en-US" b="1" dirty="0">
                <a:solidFill>
                  <a:schemeClr val="bg1"/>
                </a:solidFill>
              </a:rPr>
              <a:t>Conclusions continued</a:t>
            </a:r>
          </a:p>
        </p:txBody>
      </p:sp>
      <p:sp>
        <p:nvSpPr>
          <p:cNvPr id="6" name="Content Placeholder 2"/>
          <p:cNvSpPr>
            <a:spLocks noGrp="1"/>
          </p:cNvSpPr>
          <p:nvPr>
            <p:ph idx="1"/>
          </p:nvPr>
        </p:nvSpPr>
        <p:spPr>
          <a:xfrm>
            <a:off x="2202755" y="2013515"/>
            <a:ext cx="7886700" cy="4351338"/>
          </a:xfrm>
          <a:solidFill>
            <a:schemeClr val="tx1">
              <a:alpha val="38000"/>
            </a:schemeClr>
          </a:solidFill>
        </p:spPr>
        <p:txBody>
          <a:bodyPr>
            <a:normAutofit/>
          </a:bodyPr>
          <a:lstStyle/>
          <a:p>
            <a:r>
              <a:rPr lang="en-US" sz="3200" dirty="0" err="1">
                <a:solidFill>
                  <a:schemeClr val="bg1"/>
                </a:solidFill>
              </a:rPr>
              <a:t>Stormwater</a:t>
            </a:r>
            <a:r>
              <a:rPr lang="en-US" sz="3200" dirty="0">
                <a:solidFill>
                  <a:schemeClr val="bg1"/>
                </a:solidFill>
              </a:rPr>
              <a:t> collected from a Seattle freeway was not toxic to </a:t>
            </a:r>
            <a:r>
              <a:rPr lang="en-US" sz="3200" i="1" dirty="0">
                <a:solidFill>
                  <a:schemeClr val="bg1"/>
                </a:solidFill>
              </a:rPr>
              <a:t>C. </a:t>
            </a:r>
            <a:r>
              <a:rPr lang="en-US" sz="3200" i="1" dirty="0" err="1">
                <a:solidFill>
                  <a:schemeClr val="bg1"/>
                </a:solidFill>
              </a:rPr>
              <a:t>dubia</a:t>
            </a:r>
            <a:r>
              <a:rPr lang="en-US" sz="3200" dirty="0">
                <a:solidFill>
                  <a:schemeClr val="bg1"/>
                </a:solidFill>
              </a:rPr>
              <a:t> due to frequent rain events.</a:t>
            </a:r>
          </a:p>
          <a:p>
            <a:r>
              <a:rPr lang="en-US" sz="3200" dirty="0">
                <a:solidFill>
                  <a:schemeClr val="bg1"/>
                </a:solidFill>
              </a:rPr>
              <a:t>But when </a:t>
            </a:r>
            <a:r>
              <a:rPr lang="en-US" sz="3200" dirty="0" err="1">
                <a:solidFill>
                  <a:schemeClr val="bg1"/>
                </a:solidFill>
              </a:rPr>
              <a:t>stormwater</a:t>
            </a:r>
            <a:r>
              <a:rPr lang="en-US" sz="3200" dirty="0">
                <a:solidFill>
                  <a:schemeClr val="bg1"/>
                </a:solidFill>
              </a:rPr>
              <a:t> was run through the asphalt columns, it was more toxic than lab water perhaps pulling out more toxic compounds. The addition of carbon fiber reduced this toxicity. </a:t>
            </a:r>
          </a:p>
        </p:txBody>
      </p:sp>
    </p:spTree>
    <p:extLst>
      <p:ext uri="{BB962C8B-B14F-4D97-AF65-F5344CB8AC3E}">
        <p14:creationId xmlns:p14="http://schemas.microsoft.com/office/powerpoint/2010/main" val="19082474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1" y="0"/>
            <a:ext cx="9274881" cy="6807896"/>
          </a:xfrm>
          <a:prstGeom prst="rect">
            <a:avLst/>
          </a:prstGeom>
        </p:spPr>
      </p:pic>
      <p:sp>
        <p:nvSpPr>
          <p:cNvPr id="6" name="Title 1"/>
          <p:cNvSpPr>
            <a:spLocks noGrp="1"/>
          </p:cNvSpPr>
          <p:nvPr>
            <p:ph type="title"/>
          </p:nvPr>
        </p:nvSpPr>
        <p:spPr>
          <a:xfrm>
            <a:off x="2152650" y="211965"/>
            <a:ext cx="7886700" cy="1325563"/>
          </a:xfrm>
          <a:solidFill>
            <a:schemeClr val="tx1">
              <a:alpha val="35000"/>
            </a:schemeClr>
          </a:solidFill>
        </p:spPr>
        <p:txBody>
          <a:bodyPr>
            <a:normAutofit/>
          </a:bodyPr>
          <a:lstStyle/>
          <a:p>
            <a:r>
              <a:rPr lang="en-US" sz="5400" b="1" dirty="0">
                <a:solidFill>
                  <a:schemeClr val="bg1"/>
                </a:solidFill>
              </a:rPr>
              <a:t>Next steps</a:t>
            </a:r>
          </a:p>
        </p:txBody>
      </p:sp>
      <p:sp>
        <p:nvSpPr>
          <p:cNvPr id="7" name="Content Placeholder 2"/>
          <p:cNvSpPr>
            <a:spLocks noGrp="1"/>
          </p:cNvSpPr>
          <p:nvPr>
            <p:ph idx="1"/>
          </p:nvPr>
        </p:nvSpPr>
        <p:spPr>
          <a:xfrm>
            <a:off x="2152650" y="1537527"/>
            <a:ext cx="7886700" cy="4925904"/>
          </a:xfrm>
          <a:solidFill>
            <a:schemeClr val="tx1">
              <a:alpha val="35000"/>
            </a:schemeClr>
          </a:solidFill>
        </p:spPr>
        <p:txBody>
          <a:bodyPr>
            <a:noAutofit/>
          </a:bodyPr>
          <a:lstStyle/>
          <a:p>
            <a:r>
              <a:rPr lang="en-US" sz="3600" dirty="0">
                <a:solidFill>
                  <a:schemeClr val="bg1"/>
                </a:solidFill>
              </a:rPr>
              <a:t>Work on pH issues with toxicity to </a:t>
            </a:r>
            <a:r>
              <a:rPr lang="en-US" sz="3600" dirty="0" err="1">
                <a:solidFill>
                  <a:schemeClr val="bg1"/>
                </a:solidFill>
              </a:rPr>
              <a:t>Daphniids</a:t>
            </a:r>
            <a:endParaRPr lang="en-US" sz="3600" dirty="0">
              <a:solidFill>
                <a:schemeClr val="bg1"/>
              </a:solidFill>
            </a:endParaRPr>
          </a:p>
          <a:p>
            <a:r>
              <a:rPr lang="en-US" sz="3600" dirty="0">
                <a:solidFill>
                  <a:schemeClr val="bg1"/>
                </a:solidFill>
              </a:rPr>
              <a:t>Evaluate toxicity to salmon and other fish species</a:t>
            </a:r>
          </a:p>
          <a:p>
            <a:r>
              <a:rPr lang="en-US" sz="3600" dirty="0">
                <a:solidFill>
                  <a:schemeClr val="bg1"/>
                </a:solidFill>
              </a:rPr>
              <a:t>Evaluate </a:t>
            </a:r>
            <a:r>
              <a:rPr lang="en-US" sz="3600" dirty="0" err="1">
                <a:solidFill>
                  <a:schemeClr val="bg1"/>
                </a:solidFill>
              </a:rPr>
              <a:t>stormwater</a:t>
            </a:r>
            <a:r>
              <a:rPr lang="en-US" sz="3600" dirty="0">
                <a:solidFill>
                  <a:schemeClr val="bg1"/>
                </a:solidFill>
              </a:rPr>
              <a:t> from a series of rain events</a:t>
            </a:r>
          </a:p>
          <a:p>
            <a:r>
              <a:rPr lang="en-US" sz="3600" dirty="0">
                <a:solidFill>
                  <a:schemeClr val="bg1"/>
                </a:solidFill>
              </a:rPr>
              <a:t>Evaluate leachate toxicity over time – multiple water samples run through the columns</a:t>
            </a:r>
          </a:p>
        </p:txBody>
      </p:sp>
    </p:spTree>
    <p:extLst>
      <p:ext uri="{BB962C8B-B14F-4D97-AF65-F5344CB8AC3E}">
        <p14:creationId xmlns:p14="http://schemas.microsoft.com/office/powerpoint/2010/main" val="13468686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8923339" y="1165225"/>
            <a:ext cx="1882775" cy="17272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8547" name="Title 1"/>
          <p:cNvSpPr txBox="1">
            <a:spLocks/>
          </p:cNvSpPr>
          <p:nvPr/>
        </p:nvSpPr>
        <p:spPr bwMode="auto">
          <a:xfrm>
            <a:off x="1465262" y="-271463"/>
            <a:ext cx="9261476" cy="1174751"/>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600" b="1">
                <a:ea typeface="ＭＳ Ｐゴシック" panose="020B0600070205080204" pitchFamily="34" charset="-128"/>
                <a:cs typeface="Arial" panose="020B0604020202020204" pitchFamily="34" charset="0"/>
              </a:rPr>
              <a:t>Stormwater Research Partners</a:t>
            </a:r>
          </a:p>
        </p:txBody>
      </p:sp>
      <p:pic>
        <p:nvPicPr>
          <p:cNvPr id="108548" name="Picture 10" descr="EPA 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9900" y="5137151"/>
            <a:ext cx="129540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14" descr="NOA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8913" y="1182689"/>
            <a:ext cx="155575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0" name="Title 1"/>
          <p:cNvSpPr txBox="1">
            <a:spLocks/>
          </p:cNvSpPr>
          <p:nvPr/>
        </p:nvSpPr>
        <p:spPr bwMode="auto">
          <a:xfrm>
            <a:off x="1532657" y="3353594"/>
            <a:ext cx="9144000" cy="117475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600" b="1" dirty="0">
                <a:latin typeface="+mn-lt"/>
                <a:ea typeface="ＭＳ Ｐゴシック" panose="020B0600070205080204" pitchFamily="34" charset="-128"/>
                <a:cs typeface="Arial" panose="020B0604020202020204" pitchFamily="34" charset="0"/>
              </a:rPr>
              <a:t>WSU/WSC Stormwater Supporters</a:t>
            </a:r>
          </a:p>
        </p:txBody>
      </p:sp>
      <p:pic>
        <p:nvPicPr>
          <p:cNvPr id="108551"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83426" y="1428751"/>
            <a:ext cx="1687513"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8552" name="Group 3"/>
          <p:cNvGrpSpPr>
            <a:grpSpLocks/>
          </p:cNvGrpSpPr>
          <p:nvPr/>
        </p:nvGrpSpPr>
        <p:grpSpPr bwMode="auto">
          <a:xfrm>
            <a:off x="6469063" y="5137151"/>
            <a:ext cx="1458912" cy="1382713"/>
            <a:chOff x="4132495" y="5150472"/>
            <a:chExt cx="1458338" cy="1382162"/>
          </a:xfrm>
        </p:grpSpPr>
        <p:sp>
          <p:nvSpPr>
            <p:cNvPr id="21" name="Rectangle 20"/>
            <p:cNvSpPr/>
            <p:nvPr/>
          </p:nvSpPr>
          <p:spPr>
            <a:xfrm>
              <a:off x="4132495" y="5174276"/>
              <a:ext cx="1458338" cy="132503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Calibri"/>
              </a:endParaRPr>
            </a:p>
          </p:txBody>
        </p:sp>
        <p:pic>
          <p:nvPicPr>
            <p:cNvPr id="108568"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44097" y="5150472"/>
              <a:ext cx="1382162" cy="138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8553"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45103" y="5156319"/>
            <a:ext cx="2449861" cy="88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8554" name="Group 24"/>
          <p:cNvGrpSpPr>
            <a:grpSpLocks/>
          </p:cNvGrpSpPr>
          <p:nvPr/>
        </p:nvGrpSpPr>
        <p:grpSpPr bwMode="auto">
          <a:xfrm>
            <a:off x="3300414" y="5127625"/>
            <a:ext cx="1392237" cy="1358900"/>
            <a:chOff x="5634355" y="1180050"/>
            <a:chExt cx="1509264" cy="1482094"/>
          </a:xfrm>
        </p:grpSpPr>
        <p:sp>
          <p:nvSpPr>
            <p:cNvPr id="26" name="Rectangle 25"/>
            <p:cNvSpPr/>
            <p:nvPr/>
          </p:nvSpPr>
          <p:spPr bwMode="auto">
            <a:xfrm>
              <a:off x="5634355" y="1180050"/>
              <a:ext cx="1509264" cy="148209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Calibri"/>
              </a:endParaRPr>
            </a:p>
          </p:txBody>
        </p:sp>
        <p:pic>
          <p:nvPicPr>
            <p:cNvPr id="108566" name="Picture 14" descr="NOA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2835" y="1194433"/>
              <a:ext cx="1317038" cy="1354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8555" name="Group 14"/>
          <p:cNvGrpSpPr>
            <a:grpSpLocks/>
          </p:cNvGrpSpPr>
          <p:nvPr/>
        </p:nvGrpSpPr>
        <p:grpSpPr bwMode="auto">
          <a:xfrm>
            <a:off x="1516063" y="1109663"/>
            <a:ext cx="1865313" cy="1809750"/>
            <a:chOff x="197517" y="1109455"/>
            <a:chExt cx="2006154" cy="1946572"/>
          </a:xfrm>
        </p:grpSpPr>
        <p:sp>
          <p:nvSpPr>
            <p:cNvPr id="10" name="Rectangle 9"/>
            <p:cNvSpPr/>
            <p:nvPr/>
          </p:nvSpPr>
          <p:spPr>
            <a:xfrm>
              <a:off x="216299" y="1165803"/>
              <a:ext cx="1987372" cy="18833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Calibri"/>
              </a:endParaRPr>
            </a:p>
          </p:txBody>
        </p:sp>
        <p:pic>
          <p:nvPicPr>
            <p:cNvPr id="108563" name="Picture 8"/>
            <p:cNvPicPr>
              <a:picLocks noChangeAspect="1"/>
            </p:cNvPicPr>
            <p:nvPr/>
          </p:nvPicPr>
          <p:blipFill>
            <a:blip r:embed="rId8">
              <a:extLst>
                <a:ext uri="{28A0092B-C50C-407E-A947-70E740481C1C}">
                  <a14:useLocalDpi xmlns:a14="http://schemas.microsoft.com/office/drawing/2010/main" val="0"/>
                </a:ext>
              </a:extLst>
            </a:blip>
            <a:srcRect l="6396" r="8519"/>
            <a:stretch>
              <a:fillRect/>
            </a:stretch>
          </p:blipFill>
          <p:spPr bwMode="auto">
            <a:xfrm>
              <a:off x="197517" y="1109455"/>
              <a:ext cx="1987478" cy="1946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64" name="TextBox 34"/>
            <p:cNvSpPr txBox="1">
              <a:spLocks noChangeArrowheads="1"/>
            </p:cNvSpPr>
            <p:nvPr/>
          </p:nvSpPr>
          <p:spPr bwMode="auto">
            <a:xfrm>
              <a:off x="308595" y="2539804"/>
              <a:ext cx="1895076" cy="33104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400">
                  <a:solidFill>
                    <a:srgbClr val="8D9AB3"/>
                  </a:solidFill>
                  <a:latin typeface="Academy Engraved LET"/>
                  <a:ea typeface="Academy Engraved LET"/>
                  <a:cs typeface="Academy Engraved LET"/>
                </a:rPr>
                <a:t>PUYALLUP</a:t>
              </a:r>
            </a:p>
          </p:txBody>
        </p:sp>
      </p:grpSp>
      <p:pic>
        <p:nvPicPr>
          <p:cNvPr id="108556" name="Picture 4" descr="dept-of-ecology-WA-logo.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72039" y="5160963"/>
            <a:ext cx="1417637" cy="16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8557" name="Group 11"/>
          <p:cNvGrpSpPr>
            <a:grpSpLocks/>
          </p:cNvGrpSpPr>
          <p:nvPr/>
        </p:nvGrpSpPr>
        <p:grpSpPr bwMode="auto">
          <a:xfrm>
            <a:off x="8093075" y="6042025"/>
            <a:ext cx="2401888" cy="736600"/>
            <a:chOff x="6741862" y="6041725"/>
            <a:chExt cx="2402138" cy="737247"/>
          </a:xfrm>
        </p:grpSpPr>
        <p:sp>
          <p:nvSpPr>
            <p:cNvPr id="11" name="Rectangle 10"/>
            <p:cNvSpPr/>
            <p:nvPr/>
          </p:nvSpPr>
          <p:spPr>
            <a:xfrm>
              <a:off x="6741862" y="6041725"/>
              <a:ext cx="2402138" cy="73724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08561" name="Picture 7"/>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95229" y="6191641"/>
              <a:ext cx="2228515" cy="551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8558" name="Picture 1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885238" y="1109663"/>
            <a:ext cx="1738312"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9" name="Picture 15" descr="USFWS logo.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567114" y="1338263"/>
            <a:ext cx="1552575"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045102" y="4691063"/>
            <a:ext cx="2159566" cy="369332"/>
          </a:xfrm>
          <a:prstGeom prst="rect">
            <a:avLst/>
          </a:prstGeom>
          <a:noFill/>
        </p:spPr>
        <p:txBody>
          <a:bodyPr wrap="none" rtlCol="0">
            <a:spAutoFit/>
          </a:bodyPr>
          <a:lstStyle/>
          <a:p>
            <a:r>
              <a:rPr lang="en-US" b="1" dirty="0">
                <a:solidFill>
                  <a:schemeClr val="bg1"/>
                </a:solidFill>
              </a:rPr>
              <a:t>Bullitt Foundation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685" y="3032911"/>
            <a:ext cx="9186333" cy="1308100"/>
          </a:xfrm>
        </p:spPr>
        <p:txBody>
          <a:bodyPr/>
          <a:lstStyle/>
          <a:p>
            <a:pPr algn="ctr"/>
            <a:r>
              <a:rPr lang="en-US" sz="6000" dirty="0">
                <a:solidFill>
                  <a:schemeClr val="tx1"/>
                </a:solidFill>
                <a:latin typeface="Calibri" panose="020F0502020204030204" pitchFamily="34" charset="0"/>
              </a:rPr>
              <a:t>Questions?</a:t>
            </a:r>
          </a:p>
        </p:txBody>
      </p:sp>
    </p:spTree>
    <p:extLst>
      <p:ext uri="{BB962C8B-B14F-4D97-AF65-F5344CB8AC3E}">
        <p14:creationId xmlns:p14="http://schemas.microsoft.com/office/powerpoint/2010/main" val="990614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519" y="0"/>
            <a:ext cx="11702783" cy="646331"/>
          </a:xfrm>
        </p:spPr>
        <p:txBody>
          <a:bodyPr/>
          <a:lstStyle/>
          <a:p>
            <a:pPr algn="ctr"/>
            <a:r>
              <a:rPr lang="en-US" sz="2400" b="1" dirty="0">
                <a:solidFill>
                  <a:schemeClr val="bg1"/>
                </a:solidFill>
                <a:latin typeface="+mn-lt"/>
              </a:rPr>
              <a:t>2008 – WSU-P receives $1 million to build large-scale LID research and education program</a:t>
            </a:r>
          </a:p>
        </p:txBody>
      </p:sp>
      <p:pic>
        <p:nvPicPr>
          <p:cNvPr id="3" name="Picture 2" descr="C:\Users\starkj\Pictures\LID\0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968" y="1480281"/>
            <a:ext cx="6452074" cy="483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4495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52335" y="-412537"/>
            <a:ext cx="9143999" cy="1371600"/>
          </a:xfrm>
          <a:prstGeom prst="rect">
            <a:avLst/>
          </a:prstGeom>
          <a:solidFill>
            <a:schemeClr val="bg1">
              <a:alpha val="50000"/>
            </a:schemeClr>
          </a:solidFill>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b="1" dirty="0">
                <a:solidFill>
                  <a:schemeClr val="tx1"/>
                </a:solidFill>
                <a:latin typeface="Arial"/>
                <a:cs typeface="Arial"/>
              </a:rPr>
              <a:t>Washington State University: Puyallup GSI Facility</a:t>
            </a:r>
          </a:p>
        </p:txBody>
      </p:sp>
      <p:pic>
        <p:nvPicPr>
          <p:cNvPr id="5" name="Picture 4" descr="LID WSU collag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1066562"/>
            <a:ext cx="9144000" cy="5486400"/>
          </a:xfrm>
          <a:prstGeom prst="rect">
            <a:avLst/>
          </a:prstGeom>
        </p:spPr>
      </p:pic>
      <p:pic>
        <p:nvPicPr>
          <p:cNvPr id="6" name="Picture 5" descr="WSU logo.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576760" y="6134110"/>
            <a:ext cx="2091241" cy="723891"/>
          </a:xfrm>
          <a:prstGeom prst="rect">
            <a:avLst/>
          </a:prstGeom>
        </p:spPr>
      </p:pic>
      <p:sp>
        <p:nvSpPr>
          <p:cNvPr id="2" name="Right Arrow 1"/>
          <p:cNvSpPr/>
          <p:nvPr/>
        </p:nvSpPr>
        <p:spPr>
          <a:xfrm>
            <a:off x="6024334" y="5474071"/>
            <a:ext cx="1393254" cy="66003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entury Gothic"/>
            </a:endParaRPr>
          </a:p>
        </p:txBody>
      </p:sp>
      <p:pic>
        <p:nvPicPr>
          <p:cNvPr id="3" name="Picture 2" descr="Pavement Reps_IMG_0557.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3998" y="1066562"/>
            <a:ext cx="5080355" cy="2835879"/>
          </a:xfrm>
          <a:prstGeom prst="rect">
            <a:avLst/>
          </a:prstGeom>
        </p:spPr>
      </p:pic>
      <p:sp>
        <p:nvSpPr>
          <p:cNvPr id="7" name="Right Arrow 6"/>
          <p:cNvSpPr/>
          <p:nvPr/>
        </p:nvSpPr>
        <p:spPr>
          <a:xfrm rot="19832478">
            <a:off x="5063735" y="3849712"/>
            <a:ext cx="1998198" cy="66003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 name="Right Arrow 7"/>
          <p:cNvSpPr/>
          <p:nvPr/>
        </p:nvSpPr>
        <p:spPr>
          <a:xfrm rot="16200000">
            <a:off x="2057457" y="3727739"/>
            <a:ext cx="1120416" cy="66003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9" name="TextBox 8"/>
          <p:cNvSpPr txBox="1"/>
          <p:nvPr/>
        </p:nvSpPr>
        <p:spPr>
          <a:xfrm>
            <a:off x="8712200" y="1369549"/>
            <a:ext cx="1955800" cy="400110"/>
          </a:xfrm>
          <a:prstGeom prst="rect">
            <a:avLst/>
          </a:prstGeom>
          <a:solidFill>
            <a:srgbClr val="DBDFEA">
              <a:alpha val="40000"/>
            </a:srgbClr>
          </a:solidFill>
        </p:spPr>
        <p:txBody>
          <a:bodyPr wrap="square" rtlCol="0">
            <a:spAutoFit/>
          </a:bodyPr>
          <a:lstStyle/>
          <a:p>
            <a:r>
              <a:rPr lang="en-US" sz="2000" dirty="0">
                <a:solidFill>
                  <a:srgbClr val="000000"/>
                </a:solidFill>
                <a:latin typeface="Arial"/>
                <a:cs typeface="Arial"/>
              </a:rPr>
              <a:t>Rain Gardens</a:t>
            </a:r>
          </a:p>
        </p:txBody>
      </p:sp>
      <p:sp>
        <p:nvSpPr>
          <p:cNvPr id="10" name="TextBox 9"/>
          <p:cNvSpPr txBox="1"/>
          <p:nvPr/>
        </p:nvSpPr>
        <p:spPr>
          <a:xfrm>
            <a:off x="1523998" y="1170520"/>
            <a:ext cx="2681300" cy="400110"/>
          </a:xfrm>
          <a:prstGeom prst="rect">
            <a:avLst/>
          </a:prstGeom>
          <a:solidFill>
            <a:schemeClr val="bg1">
              <a:alpha val="48000"/>
            </a:schemeClr>
          </a:solidFill>
        </p:spPr>
        <p:txBody>
          <a:bodyPr wrap="square" rtlCol="0">
            <a:spAutoFit/>
          </a:bodyPr>
          <a:lstStyle/>
          <a:p>
            <a:r>
              <a:rPr lang="en-US" sz="2000" dirty="0">
                <a:solidFill>
                  <a:prstClr val="white"/>
                </a:solidFill>
                <a:latin typeface="Arial"/>
                <a:cs typeface="Arial"/>
              </a:rPr>
              <a:t>Permeable Pavement</a:t>
            </a:r>
          </a:p>
        </p:txBody>
      </p:sp>
      <p:sp>
        <p:nvSpPr>
          <p:cNvPr id="11" name="TextBox 10"/>
          <p:cNvSpPr txBox="1"/>
          <p:nvPr/>
        </p:nvSpPr>
        <p:spPr>
          <a:xfrm>
            <a:off x="8607908" y="3960767"/>
            <a:ext cx="1549124" cy="400110"/>
          </a:xfrm>
          <a:prstGeom prst="rect">
            <a:avLst/>
          </a:prstGeom>
          <a:solidFill>
            <a:schemeClr val="bg2">
              <a:lumMod val="20000"/>
              <a:lumOff val="80000"/>
              <a:alpha val="48000"/>
            </a:schemeClr>
          </a:solidFill>
        </p:spPr>
        <p:txBody>
          <a:bodyPr wrap="square" rtlCol="0">
            <a:spAutoFit/>
          </a:bodyPr>
          <a:lstStyle/>
          <a:p>
            <a:pPr algn="r"/>
            <a:r>
              <a:rPr lang="en-US" sz="2000" dirty="0">
                <a:solidFill>
                  <a:srgbClr val="000000"/>
                </a:solidFill>
                <a:latin typeface="Arial"/>
                <a:cs typeface="Arial"/>
              </a:rPr>
              <a:t>Mesocosms</a:t>
            </a:r>
          </a:p>
        </p:txBody>
      </p:sp>
    </p:spTree>
    <p:extLst>
      <p:ext uri="{BB962C8B-B14F-4D97-AF65-F5344CB8AC3E}">
        <p14:creationId xmlns:p14="http://schemas.microsoft.com/office/powerpoint/2010/main" val="3985656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3074" name="Rectangle 19"/>
          <p:cNvSpPr>
            <a:spLocks noGrp="1" noChangeArrowheads="1"/>
          </p:cNvSpPr>
          <p:nvPr>
            <p:ph type="ctrTitle"/>
          </p:nvPr>
        </p:nvSpPr>
        <p:spPr>
          <a:xfrm>
            <a:off x="1332016" y="203412"/>
            <a:ext cx="9144000" cy="1421928"/>
          </a:xfrm>
        </p:spPr>
        <p:txBody>
          <a:bodyPr/>
          <a:lstStyle/>
          <a:p>
            <a:pPr algn="ctr">
              <a:defRPr/>
            </a:pPr>
            <a:br>
              <a:rPr lang="en-US" b="1" dirty="0">
                <a:solidFill>
                  <a:schemeClr val="bg1"/>
                </a:solidFill>
                <a:latin typeface="Lucida Fax" pitchFamily="18" charset="0"/>
                <a:cs typeface="Arial" pitchFamily="34" charset="0"/>
              </a:rPr>
            </a:br>
            <a:r>
              <a:rPr lang="en-US" b="1" dirty="0">
                <a:solidFill>
                  <a:schemeClr val="bg1"/>
                </a:solidFill>
                <a:latin typeface="Lucida Fax" pitchFamily="18" charset="0"/>
                <a:cs typeface="Arial" pitchFamily="34" charset="0"/>
              </a:rPr>
              <a:t>An Overview of the </a:t>
            </a:r>
            <a:r>
              <a:rPr lang="en-US" b="1" dirty="0">
                <a:solidFill>
                  <a:schemeClr val="bg1"/>
                </a:solidFill>
                <a:latin typeface="Lucida Fax" pitchFamily="18" charset="0"/>
                <a:ea typeface="Calibri" pitchFamily="34" charset="0"/>
                <a:cs typeface="Arial" pitchFamily="34" charset="0"/>
              </a:rPr>
              <a:t>Washington Stormwater Center</a:t>
            </a:r>
            <a:br>
              <a:rPr lang="en-US" b="1" dirty="0">
                <a:solidFill>
                  <a:schemeClr val="bg1"/>
                </a:solidFill>
                <a:latin typeface="Lucida Fax" pitchFamily="18" charset="0"/>
                <a:ea typeface="Calibri" pitchFamily="34" charset="0"/>
                <a:cs typeface="Arial" pitchFamily="34" charset="0"/>
              </a:rPr>
            </a:br>
            <a:endParaRPr lang="en-US" altLang="en-US" b="1" dirty="0">
              <a:solidFill>
                <a:schemeClr val="bg1"/>
              </a:solidFill>
            </a:endParaRPr>
          </a:p>
        </p:txBody>
      </p:sp>
      <p:sp>
        <p:nvSpPr>
          <p:cNvPr id="84995" name="Rectangle 20"/>
          <p:cNvSpPr>
            <a:spLocks noGrp="1" noChangeArrowheads="1"/>
          </p:cNvSpPr>
          <p:nvPr>
            <p:ph type="subTitle" idx="1"/>
          </p:nvPr>
        </p:nvSpPr>
        <p:spPr>
          <a:xfrm>
            <a:off x="6835571" y="3096357"/>
            <a:ext cx="6529607" cy="3185487"/>
          </a:xfrm>
        </p:spPr>
        <p:txBody>
          <a:bodyPr/>
          <a:lstStyle/>
          <a:p>
            <a:pPr eaLnBrk="1" hangingPunct="1"/>
            <a:r>
              <a:rPr altLang="en-US" sz="1800" b="1" dirty="0">
                <a:solidFill>
                  <a:schemeClr val="tx1"/>
                </a:solidFill>
              </a:rPr>
              <a:t>John D. Stark, Ph.D.</a:t>
            </a:r>
          </a:p>
          <a:p>
            <a:pPr eaLnBrk="1" hangingPunct="1"/>
            <a:r>
              <a:rPr altLang="en-US" sz="1800" b="1" dirty="0">
                <a:solidFill>
                  <a:schemeClr val="tx1"/>
                </a:solidFill>
              </a:rPr>
              <a:t>Director,</a:t>
            </a:r>
            <a:r>
              <a:rPr lang="en-US" altLang="en-US" sz="1800" b="1" dirty="0">
                <a:solidFill>
                  <a:schemeClr val="tx1"/>
                </a:solidFill>
              </a:rPr>
              <a:t> </a:t>
            </a:r>
            <a:r>
              <a:rPr altLang="en-US" sz="1800" b="1" dirty="0">
                <a:solidFill>
                  <a:schemeClr val="tx1"/>
                </a:solidFill>
              </a:rPr>
              <a:t>Washington Stormwater Center</a:t>
            </a:r>
          </a:p>
          <a:p>
            <a:pPr eaLnBrk="1" hangingPunct="1"/>
            <a:r>
              <a:rPr lang="en-US" altLang="en-US" sz="1800" b="1" dirty="0">
                <a:solidFill>
                  <a:schemeClr val="tx1"/>
                </a:solidFill>
              </a:rPr>
              <a:t>Professor of Ecotoxicology</a:t>
            </a:r>
            <a:endParaRPr altLang="en-US" sz="1800" b="1" dirty="0">
              <a:solidFill>
                <a:schemeClr val="tx1"/>
              </a:solidFill>
            </a:endParaRPr>
          </a:p>
          <a:p>
            <a:pPr eaLnBrk="1" hangingPunct="1"/>
            <a:endParaRPr altLang="en-US" sz="1800" b="1" dirty="0">
              <a:solidFill>
                <a:schemeClr val="tx1"/>
              </a:solidFill>
            </a:endParaRPr>
          </a:p>
          <a:p>
            <a:pPr eaLnBrk="1" hangingPunct="1"/>
            <a:r>
              <a:rPr lang="en-US" altLang="en-US" sz="1800" b="1" dirty="0">
                <a:solidFill>
                  <a:schemeClr val="tx1"/>
                </a:solidFill>
              </a:rPr>
              <a:t>September 2018</a:t>
            </a:r>
            <a:endParaRPr altLang="en-US" sz="1800" b="1" dirty="0">
              <a:solidFill>
                <a:schemeClr val="tx1"/>
              </a:solidFill>
            </a:endParaRPr>
          </a:p>
          <a:p>
            <a:endParaRPr altLang="en-US" sz="1800" b="1" dirty="0">
              <a:solidFill>
                <a:schemeClr val="tx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58979" y="479610"/>
            <a:ext cx="9144000" cy="480131"/>
          </a:xfrm>
        </p:spPr>
        <p:txBody>
          <a:bodyPr/>
          <a:lstStyle/>
          <a:p>
            <a:r>
              <a:rPr lang="en-US" altLang="en-US" sz="2800" b="1" dirty="0">
                <a:solidFill>
                  <a:schemeClr val="bg1"/>
                </a:solidFill>
                <a:latin typeface="Tahoma" panose="020B0604030504040204" pitchFamily="34" charset="0"/>
                <a:ea typeface="ＭＳ Ｐゴシック" panose="020B0600070205080204" pitchFamily="34" charset="-128"/>
                <a:cs typeface="Tahoma" panose="020B0604030504040204" pitchFamily="34" charset="0"/>
              </a:rPr>
              <a:t>Stormwater Effects on Washington</a:t>
            </a:r>
            <a:r>
              <a:rPr lang="ja-JP" altLang="en-US" sz="2800" b="1" dirty="0">
                <a:solidFill>
                  <a:schemeClr val="bg1"/>
                </a:solidFill>
                <a:latin typeface="Tahoma" panose="020B0604030504040204" pitchFamily="34" charset="0"/>
                <a:ea typeface="ＭＳ Ｐゴシック" panose="020B0600070205080204" pitchFamily="34" charset="-128"/>
                <a:cs typeface="Tahoma" panose="020B0604030504040204" pitchFamily="34" charset="0"/>
              </a:rPr>
              <a:t>’</a:t>
            </a:r>
            <a:r>
              <a:rPr lang="en-US" altLang="ja-JP" sz="2800" b="1" dirty="0">
                <a:solidFill>
                  <a:schemeClr val="bg1"/>
                </a:solidFill>
                <a:latin typeface="Tahoma" panose="020B0604030504040204" pitchFamily="34" charset="0"/>
                <a:ea typeface="ＭＳ Ｐゴシック" panose="020B0600070205080204" pitchFamily="34" charset="-128"/>
                <a:cs typeface="Tahoma" panose="020B0604030504040204" pitchFamily="34" charset="0"/>
              </a:rPr>
              <a:t>s Waters</a:t>
            </a:r>
            <a:endParaRPr lang="en-US" altLang="en-US" sz="2800" b="1" dirty="0">
              <a:solidFill>
                <a:schemeClr val="bg1"/>
              </a:solidFill>
              <a:latin typeface="Tahoma" panose="020B0604030504040204" pitchFamily="34" charset="0"/>
              <a:ea typeface="ＭＳ Ｐゴシック" panose="020B0600070205080204" pitchFamily="34" charset="-128"/>
              <a:cs typeface="Tahoma" panose="020B0604030504040204" pitchFamily="34" charset="0"/>
            </a:endParaRPr>
          </a:p>
        </p:txBody>
      </p:sp>
      <p:sp>
        <p:nvSpPr>
          <p:cNvPr id="5" name="Content Placeholder 1"/>
          <p:cNvSpPr>
            <a:spLocks noGrp="1"/>
          </p:cNvSpPr>
          <p:nvPr>
            <p:ph idx="1"/>
          </p:nvPr>
        </p:nvSpPr>
        <p:spPr>
          <a:xfrm>
            <a:off x="1858979" y="1862241"/>
            <a:ext cx="8860324" cy="4308872"/>
          </a:xfrm>
        </p:spPr>
        <p:txBody>
          <a:bodyPr/>
          <a:lstStyle/>
          <a:p>
            <a:r>
              <a:rPr altLang="en-US" sz="2400" b="1" dirty="0"/>
              <a:t>Stormwater has moved pollutants into virtually all urban creeks, streams and rivers in Washington State </a:t>
            </a:r>
          </a:p>
          <a:p>
            <a:r>
              <a:rPr altLang="en-US" sz="2400" b="1" dirty="0"/>
              <a:t>Two species of salmon and Bull trout are threatened with extinction under the federal Endangered Species Act</a:t>
            </a:r>
          </a:p>
          <a:p>
            <a:r>
              <a:rPr altLang="en-US" sz="2400" b="1" dirty="0"/>
              <a:t>Shellfish harvest at many beaches is restricted or prohibited due to pollution and </a:t>
            </a:r>
            <a:r>
              <a:rPr altLang="en-US" sz="2400" b="1" dirty="0" err="1"/>
              <a:t>stormwater</a:t>
            </a:r>
            <a:r>
              <a:rPr altLang="en-US" sz="2400" b="1" dirty="0"/>
              <a:t> runoff is often one of the causes </a:t>
            </a:r>
          </a:p>
          <a:p>
            <a:r>
              <a:rPr altLang="en-US" sz="2400" b="1" dirty="0"/>
              <a:t>Stormwater pollutants likely contribute to the killing of a high percentage of Coho salmon in urban creeks usually within hours of the fish entering the creeks and before the fish are able to spawn </a:t>
            </a:r>
            <a:r>
              <a:rPr lang="en-US" altLang="en-US" sz="2400" b="1" dirty="0"/>
              <a:t>(pre-spawn mortality)</a:t>
            </a:r>
            <a:endParaRPr altLang="en-US" sz="2400" b="1" dirty="0"/>
          </a:p>
          <a:p>
            <a:endParaRPr altLang="en-US" sz="2400" b="1" dirty="0"/>
          </a:p>
        </p:txBody>
      </p:sp>
    </p:spTree>
    <p:extLst>
      <p:ext uri="{BB962C8B-B14F-4D97-AF65-F5344CB8AC3E}">
        <p14:creationId xmlns:p14="http://schemas.microsoft.com/office/powerpoint/2010/main" val="4161047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6"/>
          <p:cNvSpPr>
            <a:spLocks noGrp="1"/>
          </p:cNvSpPr>
          <p:nvPr>
            <p:ph type="ctrTitle"/>
          </p:nvPr>
        </p:nvSpPr>
        <p:spPr>
          <a:xfrm>
            <a:off x="2143126" y="501147"/>
            <a:ext cx="7680325" cy="1089529"/>
          </a:xfrm>
        </p:spPr>
        <p:txBody>
          <a:bodyPr/>
          <a:lstStyle/>
          <a:p>
            <a:pPr eaLnBrk="1" hangingPunct="1"/>
            <a:br>
              <a:rPr lang="en-US" altLang="en-US">
                <a:latin typeface="Tahoma" panose="020B0604030504040204" pitchFamily="34" charset="0"/>
                <a:ea typeface="ＭＳ Ｐゴシック" panose="020B0600070205080204" pitchFamily="34" charset="-128"/>
                <a:cs typeface="Tahoma" panose="020B0604030504040204" pitchFamily="34" charset="0"/>
              </a:rPr>
            </a:br>
            <a:br>
              <a:rPr lang="en-US" altLang="en-US">
                <a:latin typeface="Tahoma" panose="020B0604030504040204" pitchFamily="34" charset="0"/>
                <a:ea typeface="ＭＳ Ｐゴシック" panose="020B0600070205080204" pitchFamily="34" charset="-128"/>
                <a:cs typeface="Tahoma" panose="020B0604030504040204" pitchFamily="34" charset="0"/>
              </a:rPr>
            </a:br>
            <a:endParaRPr lang="en-US" altLang="en-US">
              <a:latin typeface="Tahoma" panose="020B0604030504040204" pitchFamily="34" charset="0"/>
              <a:ea typeface="ＭＳ Ｐゴシック" panose="020B0600070205080204" pitchFamily="34" charset="-128"/>
              <a:cs typeface="Tahoma" panose="020B0604030504040204" pitchFamily="34" charset="0"/>
            </a:endParaRPr>
          </a:p>
        </p:txBody>
      </p:sp>
      <p:sp>
        <p:nvSpPr>
          <p:cNvPr id="8195" name="Subtitle 8"/>
          <p:cNvSpPr>
            <a:spLocks noGrp="1"/>
          </p:cNvSpPr>
          <p:nvPr>
            <p:ph type="subTitle" idx="1"/>
          </p:nvPr>
        </p:nvSpPr>
        <p:spPr>
          <a:xfrm>
            <a:off x="4892675" y="1828801"/>
            <a:ext cx="5473700" cy="1315745"/>
          </a:xfrm>
        </p:spPr>
        <p:txBody>
          <a:bodyPr/>
          <a:lstStyle/>
          <a:p>
            <a:pPr eaLnBrk="1" hangingPunct="1">
              <a:defRPr/>
            </a:pPr>
            <a:endParaRPr lang="en-US" dirty="0"/>
          </a:p>
          <a:p>
            <a:pPr marL="342900" indent="-342900" eaLnBrk="1" hangingPunct="1">
              <a:buBlip>
                <a:blip r:embed="rId3"/>
              </a:buBlip>
              <a:defRPr/>
            </a:pPr>
            <a:endParaRPr lang="en-US" dirty="0"/>
          </a:p>
          <a:p>
            <a:pPr eaLnBrk="1" hangingPunct="1">
              <a:defRPr/>
            </a:pPr>
            <a:endParaRPr lang="en-US" sz="2400" dirty="0">
              <a:ea typeface="ＭＳ Ｐゴシック"/>
              <a:cs typeface="ＭＳ Ｐゴシック"/>
            </a:endParaRPr>
          </a:p>
        </p:txBody>
      </p:sp>
      <p:sp>
        <p:nvSpPr>
          <p:cNvPr id="6" name="Footer Placeholder 3"/>
          <p:cNvSpPr>
            <a:spLocks noGrp="1"/>
          </p:cNvSpPr>
          <p:nvPr>
            <p:ph type="ftr" sz="quarter" idx="11"/>
          </p:nvPr>
        </p:nvSpPr>
        <p:spPr/>
        <p:txBody>
          <a:bodyPr/>
          <a:lstStyle/>
          <a:p>
            <a:pPr>
              <a:defRPr/>
            </a:pPr>
            <a:r>
              <a:rPr lang="en-US" b="1"/>
              <a:t>ASSISTANCE • RESEARCH • TRAINING</a:t>
            </a:r>
            <a:endParaRPr lang="en-US"/>
          </a:p>
        </p:txBody>
      </p:sp>
      <p:sp>
        <p:nvSpPr>
          <p:cNvPr id="9933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75000"/>
              <a:buBlip>
                <a:blip r:embed="rId3"/>
              </a:buBlip>
              <a:defRPr sz="2800">
                <a:solidFill>
                  <a:srgbClr val="005596"/>
                </a:solidFill>
                <a:latin typeface="Calibri" panose="020F0502020204030204" pitchFamily="34" charset="0"/>
                <a:ea typeface="ＭＳ Ｐゴシック" panose="020B0600070205080204" pitchFamily="34" charset="-128"/>
              </a:defRPr>
            </a:lvl1pPr>
            <a:lvl2pPr marL="742950" indent="-285750">
              <a:spcBef>
                <a:spcPct val="20000"/>
              </a:spcBef>
              <a:buSzPct val="70000"/>
              <a:buBlip>
                <a:blip r:embed="rId4"/>
              </a:buBlip>
              <a:defRPr sz="2400">
                <a:solidFill>
                  <a:srgbClr val="077190"/>
                </a:solidFill>
                <a:latin typeface="Calibri" panose="020F0502020204030204" pitchFamily="34" charset="0"/>
                <a:ea typeface="ＭＳ Ｐゴシック" panose="020B0600070205080204" pitchFamily="34" charset="-128"/>
              </a:defRPr>
            </a:lvl2pPr>
            <a:lvl3pPr marL="1143000" indent="-228600">
              <a:spcBef>
                <a:spcPct val="20000"/>
              </a:spcBef>
              <a:buClr>
                <a:srgbClr val="D06F1A"/>
              </a:buClr>
              <a:buFont typeface="Arial" panose="020B0604020202020204" pitchFamily="34" charset="0"/>
              <a:buChar char="•"/>
              <a:defRPr sz="2000">
                <a:solidFill>
                  <a:srgbClr val="404040"/>
                </a:solidFill>
                <a:latin typeface="Calibri" panose="020F0502020204030204" pitchFamily="34" charset="0"/>
                <a:ea typeface="ＭＳ Ｐゴシック" panose="020B0600070205080204" pitchFamily="34" charset="-128"/>
              </a:defRPr>
            </a:lvl3pPr>
            <a:lvl4pPr marL="1600200" indent="-228600">
              <a:spcBef>
                <a:spcPct val="20000"/>
              </a:spcBef>
              <a:buClr>
                <a:srgbClr val="7CB8CB"/>
              </a:buClr>
              <a:buFont typeface="Wingdings" panose="05000000000000000000" pitchFamily="2" charset="2"/>
              <a:buChar char="§"/>
              <a:defRPr>
                <a:solidFill>
                  <a:srgbClr val="59971A"/>
                </a:solidFill>
                <a:latin typeface="Calibri" panose="020F0502020204030204" pitchFamily="34" charset="0"/>
                <a:ea typeface="ＭＳ Ｐゴシック" panose="020B0600070205080204" pitchFamily="34" charset="-128"/>
              </a:defRPr>
            </a:lvl4pPr>
            <a:lvl5pPr marL="2057400" indent="-228600">
              <a:spcBef>
                <a:spcPct val="20000"/>
              </a:spcBef>
              <a:buClr>
                <a:srgbClr val="005596"/>
              </a:buClr>
              <a:buFont typeface="Arial" panose="020B0604020202020204" pitchFamily="34" charset="0"/>
              <a:buChar char="•"/>
              <a:defRPr sz="1600">
                <a:solidFill>
                  <a:srgbClr val="07719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5596"/>
              </a:buClr>
              <a:buFont typeface="Arial" panose="020B0604020202020204" pitchFamily="34" charset="0"/>
              <a:buChar char="•"/>
              <a:defRPr sz="1600">
                <a:solidFill>
                  <a:srgbClr val="07719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5596"/>
              </a:buClr>
              <a:buFont typeface="Arial" panose="020B0604020202020204" pitchFamily="34" charset="0"/>
              <a:buChar char="•"/>
              <a:defRPr sz="1600">
                <a:solidFill>
                  <a:srgbClr val="07719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5596"/>
              </a:buClr>
              <a:buFont typeface="Arial" panose="020B0604020202020204" pitchFamily="34" charset="0"/>
              <a:buChar char="•"/>
              <a:defRPr sz="1600">
                <a:solidFill>
                  <a:srgbClr val="07719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5596"/>
              </a:buClr>
              <a:buFont typeface="Arial" panose="020B0604020202020204" pitchFamily="34" charset="0"/>
              <a:buChar char="•"/>
              <a:defRPr sz="1600">
                <a:solidFill>
                  <a:srgbClr val="077190"/>
                </a:solidFill>
                <a:latin typeface="Calibri" panose="020F0502020204030204" pitchFamily="34" charset="0"/>
                <a:ea typeface="ＭＳ Ｐゴシック" panose="020B0600070205080204" pitchFamily="34" charset="-128"/>
              </a:defRPr>
            </a:lvl9pPr>
          </a:lstStyle>
          <a:p>
            <a:pPr>
              <a:spcBef>
                <a:spcPct val="0"/>
              </a:spcBef>
              <a:buSzTx/>
              <a:buFontTx/>
              <a:buNone/>
            </a:pPr>
            <a:r>
              <a:rPr lang="en-US" altLang="en-US" sz="1200">
                <a:solidFill>
                  <a:srgbClr val="898989"/>
                </a:solidFill>
              </a:rPr>
              <a:t>1</a:t>
            </a:r>
          </a:p>
        </p:txBody>
      </p:sp>
      <p:sp>
        <p:nvSpPr>
          <p:cNvPr id="8" name="Rectangle 7"/>
          <p:cNvSpPr/>
          <p:nvPr/>
        </p:nvSpPr>
        <p:spPr>
          <a:xfrm>
            <a:off x="5245101" y="2921001"/>
            <a:ext cx="3109913" cy="8556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hangingPunct="1">
              <a:defRPr/>
            </a:pPr>
            <a:endParaRPr lang="en-US" sz="1600" b="1" dirty="0">
              <a:solidFill>
                <a:srgbClr val="78A22F"/>
              </a:solidFill>
            </a:endParaRPr>
          </a:p>
        </p:txBody>
      </p:sp>
      <p:sp>
        <p:nvSpPr>
          <p:cNvPr id="99335" name="TextBox 1"/>
          <p:cNvSpPr txBox="1">
            <a:spLocks noChangeArrowheads="1"/>
          </p:cNvSpPr>
          <p:nvPr/>
        </p:nvSpPr>
        <p:spPr bwMode="auto">
          <a:xfrm>
            <a:off x="5906287" y="1828801"/>
            <a:ext cx="5121275"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SzPct val="75000"/>
              <a:buBlip>
                <a:blip r:embed="rId3"/>
              </a:buBlip>
              <a:defRPr sz="2800">
                <a:solidFill>
                  <a:srgbClr val="005596"/>
                </a:solidFill>
                <a:latin typeface="Calibri" panose="020F0502020204030204" pitchFamily="34" charset="0"/>
                <a:ea typeface="ＭＳ Ｐゴシック" panose="020B0600070205080204" pitchFamily="34" charset="-128"/>
              </a:defRPr>
            </a:lvl1pPr>
            <a:lvl2pPr marL="742950" indent="-285750" defTabSz="457200">
              <a:spcBef>
                <a:spcPct val="20000"/>
              </a:spcBef>
              <a:buSzPct val="70000"/>
              <a:buBlip>
                <a:blip r:embed="rId4"/>
              </a:buBlip>
              <a:defRPr sz="2400">
                <a:solidFill>
                  <a:srgbClr val="077190"/>
                </a:solidFill>
                <a:latin typeface="Calibri" panose="020F0502020204030204" pitchFamily="34" charset="0"/>
                <a:ea typeface="ＭＳ Ｐゴシック" panose="020B0600070205080204" pitchFamily="34" charset="-128"/>
              </a:defRPr>
            </a:lvl2pPr>
            <a:lvl3pPr marL="1143000" indent="-228600" defTabSz="457200">
              <a:spcBef>
                <a:spcPct val="20000"/>
              </a:spcBef>
              <a:buClr>
                <a:srgbClr val="D06F1A"/>
              </a:buClr>
              <a:buFont typeface="Arial" panose="020B0604020202020204" pitchFamily="34" charset="0"/>
              <a:buChar char="•"/>
              <a:defRPr sz="2000">
                <a:solidFill>
                  <a:srgbClr val="404040"/>
                </a:solidFill>
                <a:latin typeface="Calibri" panose="020F0502020204030204" pitchFamily="34" charset="0"/>
                <a:ea typeface="ＭＳ Ｐゴシック" panose="020B0600070205080204" pitchFamily="34" charset="-128"/>
              </a:defRPr>
            </a:lvl3pPr>
            <a:lvl4pPr marL="1600200" indent="-228600" defTabSz="457200">
              <a:spcBef>
                <a:spcPct val="20000"/>
              </a:spcBef>
              <a:buClr>
                <a:srgbClr val="7CB8CB"/>
              </a:buClr>
              <a:buFont typeface="Wingdings" panose="05000000000000000000" pitchFamily="2" charset="2"/>
              <a:buChar char="§"/>
              <a:defRPr>
                <a:solidFill>
                  <a:srgbClr val="59971A"/>
                </a:solidFill>
                <a:latin typeface="Calibri" panose="020F0502020204030204" pitchFamily="34" charset="0"/>
                <a:ea typeface="ＭＳ Ｐゴシック" panose="020B0600070205080204" pitchFamily="34" charset="-128"/>
              </a:defRPr>
            </a:lvl4pPr>
            <a:lvl5pPr marL="2057400" indent="-228600" defTabSz="457200">
              <a:spcBef>
                <a:spcPct val="20000"/>
              </a:spcBef>
              <a:buClr>
                <a:srgbClr val="005596"/>
              </a:buClr>
              <a:buFont typeface="Arial" panose="020B0604020202020204" pitchFamily="34" charset="0"/>
              <a:buChar char="•"/>
              <a:defRPr sz="1600">
                <a:solidFill>
                  <a:srgbClr val="07719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005596"/>
              </a:buClr>
              <a:buFont typeface="Arial" panose="020B0604020202020204" pitchFamily="34" charset="0"/>
              <a:buChar char="•"/>
              <a:defRPr sz="1600">
                <a:solidFill>
                  <a:srgbClr val="07719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005596"/>
              </a:buClr>
              <a:buFont typeface="Arial" panose="020B0604020202020204" pitchFamily="34" charset="0"/>
              <a:buChar char="•"/>
              <a:defRPr sz="1600">
                <a:solidFill>
                  <a:srgbClr val="07719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005596"/>
              </a:buClr>
              <a:buFont typeface="Arial" panose="020B0604020202020204" pitchFamily="34" charset="0"/>
              <a:buChar char="•"/>
              <a:defRPr sz="1600">
                <a:solidFill>
                  <a:srgbClr val="07719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005596"/>
              </a:buClr>
              <a:buFont typeface="Arial" panose="020B0604020202020204" pitchFamily="34" charset="0"/>
              <a:buChar char="•"/>
              <a:defRPr sz="1600">
                <a:solidFill>
                  <a:srgbClr val="077190"/>
                </a:solidFill>
                <a:latin typeface="Calibri" panose="020F0502020204030204" pitchFamily="34" charset="0"/>
                <a:ea typeface="ＭＳ Ｐゴシック" panose="020B0600070205080204" pitchFamily="34" charset="-128"/>
              </a:defRPr>
            </a:lvl9pPr>
          </a:lstStyle>
          <a:p>
            <a:pPr eaLnBrk="1" hangingPunct="1">
              <a:spcBef>
                <a:spcPct val="0"/>
              </a:spcBef>
              <a:buSzTx/>
              <a:buFontTx/>
              <a:buNone/>
            </a:pPr>
            <a:r>
              <a:rPr lang="en-US" altLang="en-US" sz="2400" dirty="0">
                <a:solidFill>
                  <a:srgbClr val="254061"/>
                </a:solidFill>
                <a:latin typeface="Arial" panose="020B0604020202020204" pitchFamily="34" charset="0"/>
              </a:rPr>
              <a:t>The Washington Stormwater Center</a:t>
            </a:r>
          </a:p>
          <a:p>
            <a:pPr eaLnBrk="1" hangingPunct="1">
              <a:spcBef>
                <a:spcPct val="0"/>
              </a:spcBef>
              <a:buSzTx/>
              <a:buFontTx/>
              <a:buNone/>
            </a:pPr>
            <a:r>
              <a:rPr lang="en-US" altLang="en-US" sz="2400" dirty="0">
                <a:solidFill>
                  <a:srgbClr val="254061"/>
                </a:solidFill>
                <a:latin typeface="Arial" panose="020B0604020202020204" pitchFamily="34" charset="0"/>
              </a:rPr>
              <a:t>was created through a state legislative mandate ( R.C.W. 90.48.545) for a stormwater technical and educational resource center for all stormwater permit holders in the state</a:t>
            </a:r>
          </a:p>
          <a:p>
            <a:pPr eaLnBrk="1" hangingPunct="1">
              <a:spcBef>
                <a:spcPct val="0"/>
              </a:spcBef>
              <a:buSzTx/>
              <a:buFontTx/>
              <a:buNone/>
            </a:pPr>
            <a:endParaRPr lang="en-US" altLang="en-US" sz="2400" dirty="0">
              <a:solidFill>
                <a:srgbClr val="254061"/>
              </a:solidFill>
              <a:latin typeface="Arial" panose="020B0604020202020204" pitchFamily="34" charset="0"/>
            </a:endParaRPr>
          </a:p>
          <a:p>
            <a:pPr eaLnBrk="1" hangingPunct="1">
              <a:spcBef>
                <a:spcPct val="0"/>
              </a:spcBef>
              <a:buSzTx/>
              <a:buFontTx/>
              <a:buNone/>
            </a:pPr>
            <a:r>
              <a:rPr lang="en-US" altLang="en-US" sz="2400" dirty="0">
                <a:solidFill>
                  <a:srgbClr val="254061"/>
                </a:solidFill>
                <a:latin typeface="Arial" panose="020B0604020202020204" pitchFamily="34" charset="0"/>
              </a:rPr>
              <a:t>A joint center between UW-Tacoma and WSU-P developed in 2010</a:t>
            </a:r>
          </a:p>
          <a:p>
            <a:pPr eaLnBrk="1" hangingPunct="1">
              <a:spcBef>
                <a:spcPct val="0"/>
              </a:spcBef>
              <a:buSzTx/>
              <a:buFontTx/>
              <a:buNone/>
            </a:pPr>
            <a:endParaRPr lang="en-US" altLang="en-US" sz="1800" dirty="0">
              <a:solidFill>
                <a:srgbClr val="000000"/>
              </a:solidFill>
              <a:latin typeface="Arial" panose="020B0604020202020204" pitchFamily="34" charset="0"/>
            </a:endParaRPr>
          </a:p>
        </p:txBody>
      </p:sp>
    </p:spTree>
    <p:extLst>
      <p:ext uri="{BB962C8B-B14F-4D97-AF65-F5344CB8AC3E}">
        <p14:creationId xmlns:p14="http://schemas.microsoft.com/office/powerpoint/2010/main" val="4192548770"/>
      </p:ext>
    </p:extLst>
  </p:cSld>
  <p:clrMapOvr>
    <a:masterClrMapping/>
  </p:clrMapOvr>
  <p:transition advTm="7562"/>
</p:sld>
</file>

<file path=ppt/theme/theme1.xml><?xml version="1.0" encoding="utf-8"?>
<a:theme xmlns:a="http://schemas.openxmlformats.org/drawingml/2006/main" name="Default Design">
  <a:themeElements>
    <a:clrScheme name="WSU Brand HEX">
      <a:dk1>
        <a:srgbClr val="000000"/>
      </a:dk1>
      <a:lt1>
        <a:srgbClr val="FFFFFF"/>
      </a:lt1>
      <a:dk2>
        <a:srgbClr val="003C69"/>
      </a:dk2>
      <a:lt2>
        <a:srgbClr val="DBCEAC"/>
      </a:lt2>
      <a:accent1>
        <a:srgbClr val="981E32"/>
      </a:accent1>
      <a:accent2>
        <a:srgbClr val="5E6A71"/>
      </a:accent2>
      <a:accent3>
        <a:srgbClr val="C60C30"/>
      </a:accent3>
      <a:accent4>
        <a:srgbClr val="EC7A08"/>
      </a:accent4>
      <a:accent5>
        <a:srgbClr val="3CB6CE"/>
      </a:accent5>
      <a:accent6>
        <a:srgbClr val="B6BF00"/>
      </a:accent6>
      <a:hlink>
        <a:srgbClr val="452325"/>
      </a:hlink>
      <a:folHlink>
        <a:srgbClr val="FF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C0C0C0"/>
        </a:lt2>
        <a:accent1>
          <a:srgbClr val="CC0033"/>
        </a:accent1>
        <a:accent2>
          <a:srgbClr val="333399"/>
        </a:accent2>
        <a:accent3>
          <a:srgbClr val="FFFFFF"/>
        </a:accent3>
        <a:accent4>
          <a:srgbClr val="000000"/>
        </a:accent4>
        <a:accent5>
          <a:srgbClr val="E2AA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C0C0C0"/>
        </a:lt2>
        <a:accent1>
          <a:srgbClr val="CC0033"/>
        </a:accent1>
        <a:accent2>
          <a:srgbClr val="000099"/>
        </a:accent2>
        <a:accent3>
          <a:srgbClr val="FFFFFF"/>
        </a:accent3>
        <a:accent4>
          <a:srgbClr val="000000"/>
        </a:accent4>
        <a:accent5>
          <a:srgbClr val="E2AAAD"/>
        </a:accent5>
        <a:accent6>
          <a:srgbClr val="00008A"/>
        </a:accent6>
        <a:hlink>
          <a:srgbClr val="009999"/>
        </a:hlink>
        <a:folHlink>
          <a:srgbClr val="33CC33"/>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99"/>
        </a:dk2>
        <a:lt2>
          <a:srgbClr val="FFFFFF"/>
        </a:lt2>
        <a:accent1>
          <a:srgbClr val="CC0033"/>
        </a:accent1>
        <a:accent2>
          <a:srgbClr val="000099"/>
        </a:accent2>
        <a:accent3>
          <a:srgbClr val="AAAACA"/>
        </a:accent3>
        <a:accent4>
          <a:srgbClr val="DADADA"/>
        </a:accent4>
        <a:accent5>
          <a:srgbClr val="E2AAAD"/>
        </a:accent5>
        <a:accent6>
          <a:srgbClr val="00008A"/>
        </a:accent6>
        <a:hlink>
          <a:srgbClr val="009999"/>
        </a:hlink>
        <a:folHlink>
          <a:srgbClr val="33CC00"/>
        </a:folHlink>
      </a:clrScheme>
      <a:clrMap bg1="dk2" tx1="lt1" bg2="dk1" tx2="lt2" accent1="accent1" accent2="accent2" accent3="accent3" accent4="accent4" accent5="accent5" accent6="accent6" hlink="hlink" folHlink="folHlink"/>
    </a:extraClrScheme>
    <a:extraClrScheme>
      <a:clrScheme name="Default Design 16">
        <a:dk1>
          <a:srgbClr val="000000"/>
        </a:dk1>
        <a:lt1>
          <a:srgbClr val="FFFFFF"/>
        </a:lt1>
        <a:dk2>
          <a:srgbClr val="009999"/>
        </a:dk2>
        <a:lt2>
          <a:srgbClr val="FFFFFF"/>
        </a:lt2>
        <a:accent1>
          <a:srgbClr val="CC0033"/>
        </a:accent1>
        <a:accent2>
          <a:srgbClr val="000099"/>
        </a:accent2>
        <a:accent3>
          <a:srgbClr val="AACACA"/>
        </a:accent3>
        <a:accent4>
          <a:srgbClr val="DADADA"/>
        </a:accent4>
        <a:accent5>
          <a:srgbClr val="E2AAAD"/>
        </a:accent5>
        <a:accent6>
          <a:srgbClr val="00008A"/>
        </a:accent6>
        <a:hlink>
          <a:srgbClr val="009999"/>
        </a:hlink>
        <a:folHlink>
          <a:srgbClr val="33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wsc_pp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8266</TotalTime>
  <Words>1738</Words>
  <Application>Microsoft Office PowerPoint</Application>
  <PresentationFormat>Widescreen</PresentationFormat>
  <Paragraphs>214</Paragraphs>
  <Slides>44</Slides>
  <Notes>12</Notes>
  <HiddenSlides>0</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44</vt:i4>
      </vt:variant>
    </vt:vector>
  </HeadingPairs>
  <TitlesOfParts>
    <vt:vector size="59" baseType="lpstr">
      <vt:lpstr>MS PGothic</vt:lpstr>
      <vt:lpstr>MS PGothic</vt:lpstr>
      <vt:lpstr>Academy Engraved LET</vt:lpstr>
      <vt:lpstr>Arial</vt:lpstr>
      <vt:lpstr>Arial</vt:lpstr>
      <vt:lpstr>Calibri</vt:lpstr>
      <vt:lpstr>Century Gothic</vt:lpstr>
      <vt:lpstr>Lucida Fax</vt:lpstr>
      <vt:lpstr>Lucida Sans</vt:lpstr>
      <vt:lpstr>Tahoma</vt:lpstr>
      <vt:lpstr>Times New Roman</vt:lpstr>
      <vt:lpstr>Wingdings</vt:lpstr>
      <vt:lpstr>Default Design</vt:lpstr>
      <vt:lpstr>5_wsc_ppt_template</vt:lpstr>
      <vt:lpstr>CorelPhotoPaint.Image.6</vt:lpstr>
      <vt:lpstr>PowerPoint Presentation</vt:lpstr>
      <vt:lpstr>PowerPoint Presentation</vt:lpstr>
      <vt:lpstr>As the area has urbanized</vt:lpstr>
      <vt:lpstr>PowerPoint Presentation</vt:lpstr>
      <vt:lpstr>2008 – WSU-P receives $1 million to build large-scale LID research and education program</vt:lpstr>
      <vt:lpstr>PowerPoint Presentation</vt:lpstr>
      <vt:lpstr> An Overview of the Washington Stormwater Center </vt:lpstr>
      <vt:lpstr>Stormwater Effects on Washington’s Waters</vt:lpstr>
      <vt:lpstr>  </vt:lpstr>
      <vt:lpstr>Washington Stormwater Center  </vt:lpstr>
      <vt:lpstr>Washington Stormwater Center   Overview of Departments and Services</vt:lpstr>
      <vt:lpstr>PowerPoint Presentation</vt:lpstr>
      <vt:lpstr>Support for Stormwater Research and Education at WSU </vt:lpstr>
      <vt:lpstr>Stormwater Research Programs/Projects</vt:lpstr>
      <vt:lpstr>PowerPoint Presentation</vt:lpstr>
      <vt:lpstr> Incorporating carbon fibers into permeable pavements (funded by the Boeing Company) </vt:lpstr>
      <vt:lpstr>PowerPoint Presentation</vt:lpstr>
      <vt:lpstr>PowerPoint Presentation</vt:lpstr>
      <vt:lpstr>Permeable pavements -  a great idea but there are problems</vt:lpstr>
      <vt:lpstr>PowerPoint Presentation</vt:lpstr>
      <vt:lpstr>PowerPoint Presentation</vt:lpstr>
      <vt:lpstr>Mapping future pre-spawn mortality hotspots in Puget Sound </vt:lpstr>
      <vt:lpstr>Evaluating the toxicity of vehicle materials (tires, oil, exhaust etc.) McIntyre and Stark </vt:lpstr>
      <vt:lpstr>Other Projects</vt:lpstr>
      <vt:lpstr>Stormwater Strategic Initiative</vt:lpstr>
      <vt:lpstr> Mapping Stormwater Outfalls</vt:lpstr>
      <vt:lpstr>Developing New WSU ON-LINE LID Training Program with Dept. of Ecology and Herrera Consulting</vt:lpstr>
      <vt:lpstr>PowerPoint Presentation</vt:lpstr>
      <vt:lpstr>PowerPoint Presentation</vt:lpstr>
      <vt:lpstr>Toxicity studies</vt:lpstr>
      <vt:lpstr>PowerPoint Presentation</vt:lpstr>
      <vt:lpstr>PowerPoint Presentation</vt:lpstr>
      <vt:lpstr>PowerPoint Presentation</vt:lpstr>
      <vt:lpstr>PowerPoint Presentation</vt:lpstr>
      <vt:lpstr>PowerPoint Presentation</vt:lpstr>
      <vt:lpstr>Results</vt:lpstr>
      <vt:lpstr>PowerPoint Presentation</vt:lpstr>
      <vt:lpstr>PowerPoint Presentation</vt:lpstr>
      <vt:lpstr>PowerPoint Presentation</vt:lpstr>
      <vt:lpstr>Conclusions</vt:lpstr>
      <vt:lpstr>Conclusions continued</vt:lpstr>
      <vt:lpstr>Next steps</vt:lpstr>
      <vt:lpstr>PowerPoint Presentation</vt:lpstr>
      <vt:lpstr>Questions?</vt:lpstr>
    </vt:vector>
  </TitlesOfParts>
  <Company>Washington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Marketing</dc:creator>
  <cp:lastModifiedBy>Events</cp:lastModifiedBy>
  <cp:revision>515</cp:revision>
  <cp:lastPrinted>2014-04-21T18:27:44Z</cp:lastPrinted>
  <dcterms:created xsi:type="dcterms:W3CDTF">2001-10-04T20:08:10Z</dcterms:created>
  <dcterms:modified xsi:type="dcterms:W3CDTF">2018-09-20T14:43:34Z</dcterms:modified>
</cp:coreProperties>
</file>