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D8AD9-3AD2-4977-B949-B606D342F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795FF-04D8-483B-8FFF-758ADA936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97C2-1C60-420B-9C3E-7D6C7461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D8184-8DCC-4F1D-8134-6D70A81A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818B-5364-4C17-92E0-2CB759F2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2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B36F-2D1D-48A6-BB4E-35C03DDA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09653-8FFC-4560-9522-F72957DA3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F771-A5AA-4E84-A1DE-FD4E6581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4529F-7762-4777-BE2E-E2AD1503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C9AD-C3B7-48DF-83AF-CBC38B2F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3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1528F-465E-43B6-B095-9CCFA1235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722B6-7C35-4DB5-BA02-89B776728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A8A8F-5139-46BA-82F9-ED5E1103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9177-07D6-4E6F-9BFD-F0C1E3BE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7D2D2-94EA-4FB9-8C58-D1D0BE07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D5DB-E9C1-4AAE-9782-776CC8A8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55768-2BD6-45BB-A948-24988336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9F840-1646-4705-8E7D-742C72B6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2CE00-37B0-48F1-B974-FB83C4EB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F5762-47F6-47A0-A863-48DEBA18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1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3DAE-49C9-477D-8842-2EBFCAE2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650E9-F884-4571-B9F0-D05038353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CDC5-17E2-4E2F-8CE7-C2A8E250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08215-30D2-4B11-AA84-9607F196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E5B7B-BCB8-4954-B722-7989211E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9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37FD-EBE4-4CF0-A264-DF2BB93F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0192-3AA6-43BF-9A78-FE6534197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9AB4C-A3FC-4464-81C7-866725304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AB139-DE60-4F12-8BC6-380D30A68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C9B69-CE0F-4FDF-9C3E-E6702D81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38208-50C9-4B3D-9ACF-63D122D8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3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4013-5B4F-4AC7-BD7D-5B519DE8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7D3DE-8991-4844-A76A-472991F5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5D7-CA04-465D-B04D-51E42BC96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84F8-7DFD-4776-8F2A-920CB3F17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58699-7F89-4E26-9145-547231695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AA0BD2-96C0-4939-93D0-4C7B4873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FE03D-8067-46E1-AD86-C6324547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B80C6-1620-47AC-A2A9-B2142187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0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A096-8E36-44FC-9356-9B5E7BE0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9FD9B-9066-459F-A129-AE9FFFEF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C3727-8993-4876-B1A8-F51942DF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3F7DF-4B82-47E7-87CA-0BECC157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298F1-3754-4C88-9BE9-C4B88E93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7AF97A-86FB-401C-A193-A23861B3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2C7FE-472F-4531-B674-C9CB8430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70F7B-CEFE-4028-A12D-19BB2D40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1992F-0AC1-4D54-839F-879B528AE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B8768-B703-414B-A158-E52D79BA2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AAC1-D688-4A0D-A286-B422F6F4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6EDA2-2621-4CFF-AFE8-6726D610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AAC5-7B56-4A44-928A-233686B3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7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891F-38E5-4B4D-AE62-8620EDF7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EC8FB-A71F-4641-8282-1CC25064D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043C8-E0E1-4F59-BCE1-EFFAA8D57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26032-DFE7-495B-AC2C-DB941C9B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1AF6-A818-4E79-8C50-0616C78C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8CDAF-E441-440A-AA8C-9F78FBD9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E596D-0A83-4579-9815-23130BEC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FEDA8-D48E-4D97-8FDA-A328C2720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7D401-869F-4084-8637-B1D015F5F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F776-9815-4475-BCC0-1C82C65C292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BDC2-3B96-4131-AD1B-7632A86D6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743B9-4B56-4FCD-9156-9ADA8A5E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6CF1-543C-4B54-A124-949DEAD99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077D0B-C4FB-47AD-8FB3-4D7D4ECCE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1" y="1558636"/>
            <a:ext cx="12075978" cy="13161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B23946-A937-4F30-AF0E-0F93558ACAA5}"/>
              </a:ext>
            </a:extLst>
          </p:cNvPr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WHO &amp; WHAT – BACKGROUND (N=20)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5D540D-B279-495E-9C82-667F630B9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438" y="4911691"/>
            <a:ext cx="1163127" cy="17260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6707FA-1A1C-4F8C-A2BD-7F9FF6606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3895" y="4823547"/>
            <a:ext cx="1130540" cy="17537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D90D5C-7D25-48BF-B420-BE3F99EAB0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3564" y="3037276"/>
            <a:ext cx="1165274" cy="17447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72570E-B203-410C-B2ED-487B6DAA9C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563" y="4887917"/>
            <a:ext cx="1165274" cy="17650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91FC46-6EB1-4BA0-999D-F8E9A4ACE7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8438" y="3037277"/>
            <a:ext cx="1163128" cy="17805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50A5EE-CB24-4CD9-94F2-BA80F0931C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1166" y="4823548"/>
            <a:ext cx="1163128" cy="17289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FFE6A5-DEFC-49E0-ABC5-CBE02F9C5F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1166" y="3037277"/>
            <a:ext cx="1163128" cy="16945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9B24C0-1666-4073-90ED-10AAF95189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53895" y="3037277"/>
            <a:ext cx="1130540" cy="16791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49B71F-01B4-457B-B8A5-C5E543AC1A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809" y="3416861"/>
            <a:ext cx="4238084" cy="5663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33E13E-0245-4EBC-A23C-740A973D86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11" y="4292971"/>
            <a:ext cx="4060320" cy="5663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91AEC7-D38D-467E-B1A0-285DB9AF6B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011" y="5169080"/>
            <a:ext cx="3611738" cy="5663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0B6A8F-A18B-4CB1-BFFD-35E545524C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809" y="5938773"/>
            <a:ext cx="1508425" cy="56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2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67371-1EDF-460D-B1FD-D7B14167F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120" y="1299568"/>
            <a:ext cx="9743760" cy="55584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EFED44-0DE8-42D4-AD53-A20CE8500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240" y="3995789"/>
            <a:ext cx="2687782" cy="3591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ECC5E6-03DB-48D0-B961-8F82D4DAD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51" y="4722542"/>
            <a:ext cx="2793324" cy="3896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2750D9-1F22-48B7-A8E5-A812DFECD0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651" y="5458960"/>
            <a:ext cx="2236873" cy="350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D1E237-05CF-440E-9858-3D35DC3A89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739" y="6119490"/>
            <a:ext cx="1141923" cy="428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A680FC-EF1E-4F5C-A183-3753C844610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5318"/>
          <a:stretch/>
        </p:blipFill>
        <p:spPr>
          <a:xfrm>
            <a:off x="603644" y="3783603"/>
            <a:ext cx="188007" cy="300656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F4C7FCA-E01F-4E23-A1F9-E701FB74EB07}"/>
              </a:ext>
            </a:extLst>
          </p:cNvPr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EFFECTIVE &amp; MEMORABLE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731FE-720A-41D8-9114-EA4E27970849}"/>
              </a:ext>
            </a:extLst>
          </p:cNvPr>
          <p:cNvSpPr txBox="1"/>
          <p:nvPr/>
        </p:nvSpPr>
        <p:spPr>
          <a:xfrm>
            <a:off x="7758545" y="2244436"/>
            <a:ext cx="3209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“Shut it” is considered slightly more memorable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07B41A-CC14-462E-A097-77D3CDA41BD9}"/>
              </a:ext>
            </a:extLst>
          </p:cNvPr>
          <p:cNvSpPr txBox="1"/>
          <p:nvPr/>
        </p:nvSpPr>
        <p:spPr>
          <a:xfrm>
            <a:off x="8058425" y="3189304"/>
            <a:ext cx="3209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“Keep it clean” is considered slightly more effective</a:t>
            </a:r>
          </a:p>
        </p:txBody>
      </p:sp>
    </p:spTree>
    <p:extLst>
      <p:ext uri="{BB962C8B-B14F-4D97-AF65-F5344CB8AC3E}">
        <p14:creationId xmlns:p14="http://schemas.microsoft.com/office/powerpoint/2010/main" val="311099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FFF981-89C3-4DF2-BA16-2C4521E83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36" y="1268268"/>
            <a:ext cx="9878291" cy="55897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68196C-B7F5-4925-8103-F57AF31E0493}"/>
              </a:ext>
            </a:extLst>
          </p:cNvPr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EFFECTIVE &amp; UNDERSTANDABLE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C7F995-CCDB-405C-8724-012181A55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51" y="4722542"/>
            <a:ext cx="2793324" cy="3896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356FEA-070F-49AF-ACDF-57A5E6E22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51" y="5458960"/>
            <a:ext cx="2236873" cy="3507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E4CC56-C7B0-41E8-8A66-F94A36CC1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39" y="6119490"/>
            <a:ext cx="1141923" cy="4287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498F37-DBE7-4485-B4DC-50B6DFCD6BB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85318"/>
          <a:stretch/>
        </p:blipFill>
        <p:spPr>
          <a:xfrm>
            <a:off x="603644" y="3783603"/>
            <a:ext cx="188007" cy="300656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45E2E8F-5838-45B4-B51F-B049D032ED92}"/>
              </a:ext>
            </a:extLst>
          </p:cNvPr>
          <p:cNvSpPr txBox="1"/>
          <p:nvPr/>
        </p:nvSpPr>
        <p:spPr>
          <a:xfrm>
            <a:off x="7864461" y="2505670"/>
            <a:ext cx="3565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“Keep it clean” is considered slightly more effective – And equal to “Shut it” on memorable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FC0F5-E698-49E8-95CD-CB58746B41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240" y="3995789"/>
            <a:ext cx="2687782" cy="3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02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6385C1-8569-4EBE-A50E-B475D33E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40" y="1315080"/>
            <a:ext cx="9497369" cy="53614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68196C-B7F5-4925-8103-F57AF31E0493}"/>
              </a:ext>
            </a:extLst>
          </p:cNvPr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MEMORABLE &amp; UNDERSTANDABLE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C7F995-CCDB-405C-8724-012181A55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51" y="4722542"/>
            <a:ext cx="2793324" cy="3896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356FEA-070F-49AF-ACDF-57A5E6E22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51" y="5458960"/>
            <a:ext cx="2236873" cy="3507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E4CC56-C7B0-41E8-8A66-F94A36CC1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39" y="6119490"/>
            <a:ext cx="1141923" cy="4287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498F37-DBE7-4485-B4DC-50B6DFCD6BB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85318"/>
          <a:stretch/>
        </p:blipFill>
        <p:spPr>
          <a:xfrm>
            <a:off x="603644" y="3783603"/>
            <a:ext cx="188007" cy="300656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45E2E8F-5838-45B4-B51F-B049D032ED92}"/>
              </a:ext>
            </a:extLst>
          </p:cNvPr>
          <p:cNvSpPr txBox="1"/>
          <p:nvPr/>
        </p:nvSpPr>
        <p:spPr>
          <a:xfrm>
            <a:off x="7712061" y="2536869"/>
            <a:ext cx="428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“Shut it” is slightly more memorable – And equal to “Keep it clean” on understandable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FC0F5-E698-49E8-95CD-CB58746B41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240" y="3995789"/>
            <a:ext cx="2687782" cy="3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7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FFFEC-53F7-40FD-8A3E-1C3C84277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480" y="1246908"/>
            <a:ext cx="7938738" cy="56110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573523-98C7-4952-A0FB-5E37216B3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0" y="3292684"/>
            <a:ext cx="3491779" cy="4665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7DD536-1D39-4846-80D7-1F3658488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2435" y="5561976"/>
            <a:ext cx="3491779" cy="487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7EAB0C-B2D7-4629-A619-B57BCA1129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8047" y="4606631"/>
            <a:ext cx="1372899" cy="5154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CC8F62-14FF-438C-B281-E4EA857718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368" y="4282883"/>
            <a:ext cx="2918979" cy="4576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745504C-C3EE-45FF-A09A-5AED182CD6A2}"/>
              </a:ext>
            </a:extLst>
          </p:cNvPr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EFFECTIVENESS RANKING ALSO SHOWS “KEEP IT CLEAN” SLIGHTLY MORE EFFECTIVE THAN “SHUT IT”</a:t>
            </a:r>
          </a:p>
        </p:txBody>
      </p:sp>
    </p:spTree>
    <p:extLst>
      <p:ext uri="{BB962C8B-B14F-4D97-AF65-F5344CB8AC3E}">
        <p14:creationId xmlns:p14="http://schemas.microsoft.com/office/powerpoint/2010/main" val="69413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1A9F25-BFC3-4563-AC50-92C4DA16B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3" y="687879"/>
            <a:ext cx="9130373" cy="61775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E30163-D735-4027-ACF6-DD1D57CDE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843" y="4017180"/>
            <a:ext cx="819044" cy="1215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A384FD-7A70-4566-A31E-0A4574471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5781" y="3867152"/>
            <a:ext cx="880230" cy="13654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3AE3C8-0572-4DF2-A740-6A37494A7A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6681" y="3953517"/>
            <a:ext cx="802396" cy="12014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41512C-6559-4E2B-A46F-13F01DF42A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6484" y="4302703"/>
            <a:ext cx="802396" cy="12154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0950AF-30F9-40EB-992C-25413C7CA7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6854" y="4710130"/>
            <a:ext cx="640340" cy="9802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4BECCB-DD01-485D-A1A1-BE23D1787B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1357" y="5154966"/>
            <a:ext cx="682922" cy="10151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7F06025-654F-40C8-81FC-F5DC082ADE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2883" y="2303319"/>
            <a:ext cx="1163128" cy="169458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E9D095-5816-4913-BB06-C6DACD6E66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1938" y="3984830"/>
            <a:ext cx="818328" cy="121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3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0878F5693BE546909E742522C49650" ma:contentTypeVersion="11" ma:contentTypeDescription="Create a new document." ma:contentTypeScope="" ma:versionID="6b389a1da68a491fe8378c74e14f7c06">
  <xsd:schema xmlns:xsd="http://www.w3.org/2001/XMLSchema" xmlns:xs="http://www.w3.org/2001/XMLSchema" xmlns:p="http://schemas.microsoft.com/office/2006/metadata/properties" xmlns:ns2="4e8584cf-3eb0-49cb-9e2e-1c0759317580" targetNamespace="http://schemas.microsoft.com/office/2006/metadata/properties" ma:root="true" ma:fieldsID="e261cfca76ca49f699f6c8c56e008a4d" ns2:_="">
    <xsd:import namespace="4e8584cf-3eb0-49cb-9e2e-1c07593175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584cf-3eb0-49cb-9e2e-1c0759317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9BA9B5-FBBC-4D19-A43B-FD9BC816CC96}"/>
</file>

<file path=customXml/itemProps2.xml><?xml version="1.0" encoding="utf-8"?>
<ds:datastoreItem xmlns:ds="http://schemas.openxmlformats.org/officeDocument/2006/customXml" ds:itemID="{E4A56417-6521-4FC4-8A48-43B082A2012D}"/>
</file>

<file path=customXml/itemProps3.xml><?xml version="1.0" encoding="utf-8"?>
<ds:datastoreItem xmlns:ds="http://schemas.openxmlformats.org/officeDocument/2006/customXml" ds:itemID="{44A2D9E7-78E2-4534-AB10-89EC6E8792FA}"/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94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McCarthy</dc:creator>
  <cp:lastModifiedBy>Susan McCleary</cp:lastModifiedBy>
  <cp:revision>10</cp:revision>
  <dcterms:created xsi:type="dcterms:W3CDTF">2021-02-18T15:42:57Z</dcterms:created>
  <dcterms:modified xsi:type="dcterms:W3CDTF">2021-02-24T23:55:39Z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0x010100F50878F5693BE546909E742522C49650</vt:lpwstr>
  </property>
</Properties>
</file>