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854" r:id="rId2"/>
    <p:sldId id="320" r:id="rId3"/>
    <p:sldId id="842" r:id="rId4"/>
    <p:sldId id="843" r:id="rId5"/>
    <p:sldId id="844" r:id="rId6"/>
    <p:sldId id="862" r:id="rId7"/>
    <p:sldId id="863" r:id="rId8"/>
    <p:sldId id="846" r:id="rId9"/>
    <p:sldId id="864" r:id="rId10"/>
    <p:sldId id="860" r:id="rId11"/>
    <p:sldId id="848" r:id="rId12"/>
    <p:sldId id="850" r:id="rId13"/>
    <p:sldId id="851" r:id="rId14"/>
    <p:sldId id="852" r:id="rId15"/>
    <p:sldId id="849" r:id="rId16"/>
    <p:sldId id="8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61D"/>
    <a:srgbClr val="EB8015"/>
    <a:srgbClr val="FA9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5" autoAdjust="0"/>
    <p:restoredTop sz="83431" autoAdjust="0"/>
  </p:normalViewPr>
  <p:slideViewPr>
    <p:cSldViewPr snapToGrid="0">
      <p:cViewPr varScale="1">
        <p:scale>
          <a:sx n="92" d="100"/>
          <a:sy n="92" d="100"/>
        </p:scale>
        <p:origin x="16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6T17:24:10.1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4413 353,'30'0,"59"0,0 0,0 0,-4 0,-36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537E6-12C4-4183-92E6-4D71C8F6E6F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76DEA-AA02-4FAE-9171-6FEB5EF8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3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2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5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94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63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1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3D163C28-1807-49D9-AE79-5ACB0C071C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7011899-0321-40E0-A966-67D70DB35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5B6B0-F405-49DE-9DF2-6428F9EBC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0275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 defTabSz="930275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 defTabSz="930275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 defTabSz="930275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 defTabSz="930275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091D2-ABAC-4C45-8FA2-DD1394EBD0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ahoma" panose="020B0604030504040204" pitchFamily="34" charset="0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8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1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BB4B2-1B3F-45E8-B5EF-E721F9CABC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6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69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15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11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3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6DEA-AA02-4FAE-9171-6FEB5EF813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1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396F-0C01-44AC-B7D8-399115BF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490B4-2E25-4F09-A3D6-E2FF75D05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34BC2-95C4-43C9-9F44-78EA8B51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9FF8-65CE-4F96-A37B-8D6B3C6F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D0401-7109-4361-ABFD-3FCFE52E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8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7B2E-D126-43FD-AE88-36DEA35B7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BAA8D-C386-42AF-B918-956C98184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C838-F332-4C0C-9CE5-90D477F0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3D2F7-D899-4DD6-A85F-C1AB569A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F7939-850A-455B-8E0A-DE373D68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344D9-C876-4DD7-85B6-A2433E097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85144-4BD6-4686-911B-9CAA42409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20F7-4DFA-42B3-A71F-40BEB871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FB147-F4BF-4C8D-B5CA-A67CD094D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C72D-EA42-47C4-86A1-B6A3CFB3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5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5B58-034F-4428-9204-FF5E8D42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66443-3E67-4536-AFBF-CDAF64600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DA4A3-A712-4F08-ABCE-95247629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5542A-B58D-4B8A-A462-A867333FE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C4319-6BDB-40DF-83C7-3227F982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0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88DD-A1A0-41A1-9146-83C7EC29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978D9-A3DF-44B9-83D3-7475CBCE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598B-6F20-4F12-97EE-D564D4C1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6A5ED-D460-459F-A3D3-6A52BDBF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4777-DBB2-4B23-A611-09E27AB3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3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58EE-E9B5-47D9-8A3B-F878A1FA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0A263-B111-4020-B365-A5B0B7ECF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7752C-517B-44AB-A715-9A6194EF6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F50F8-7EA5-4A39-B4DD-B256754C7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7F03A-6435-49B9-93D1-E16E1089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DD90D-8A00-4C8D-BEDE-64185838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2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6EC86-E9DB-4319-96B9-ED409932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8AA00-B4E9-455D-B9B7-D50E3BF49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D22BA-6B86-4154-9CA5-BD0C87E8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FDCCAA-F25E-4D4C-A08E-4B5AC67A6F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32D5E-688F-48B6-AF99-AD0266A50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AF275-DCC2-4881-B057-B79A0C8C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026DF8-8504-4F39-8CAB-24358F59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D5388E-47C3-48BA-B33B-F7BD7FFC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9524-9DEA-49A1-B9FD-BE7422EB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A2B4E-64D8-4B22-8CD2-B984C220C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79022-34C3-4100-9E95-D9BA772F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D3C97-F34F-43E5-B783-6C8640A6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5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585C7-641D-4646-8B93-0A5413482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95CBF-04D4-47BC-A6CE-32AE22D0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44F88-17FD-43AA-A227-EC4B0EDE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8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9A36C-2F5A-4F5A-A83B-961DF5DC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20D13-FB09-4058-9FDE-6C13A171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2586-8BBF-43FC-B948-8D50C5A3F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E98D-FAEA-499B-9E25-888C8D49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BE062-A6F1-4155-8EB9-3C9E04D2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ACAA3-8E9D-41AC-9D24-797C2911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934E-E6E1-48ED-9CCC-1E9B563B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BA220-5319-43FC-A1CB-B51293E7A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21A0A-19B8-4A76-B14E-6AB1AEE58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2DEF-2686-4F2A-BF5C-87D42CD6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CF089-5D65-46B4-BA31-8AB8DFE5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BC17-50E2-4C33-ADA4-5A2C372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0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6FEAE8-8F04-4CFA-9FDE-8AB98403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8AE0C-B023-4D07-8E3F-0957683F4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D1B4C-730B-4D29-84BD-1A96D429B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226FD-6E67-4C94-B4E9-BCB752442195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9F1F9-7410-4B00-AFFB-752BF6B9D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C65C0-29C3-4E2D-9989-B29721772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E958D-08F8-4ECB-B25B-746CD6A3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4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0C031B31-57A0-451D-B351-B4855AEE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24" y="3997624"/>
            <a:ext cx="3432704" cy="149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A888E-3066-498F-B73F-04158181447A}"/>
              </a:ext>
            </a:extLst>
          </p:cNvPr>
          <p:cNvSpPr txBox="1"/>
          <p:nvPr/>
        </p:nvSpPr>
        <p:spPr>
          <a:xfrm>
            <a:off x="-207388" y="1270066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II Municipal Stormwater Permit</a:t>
            </a:r>
          </a:p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Illicit Discharge Detection and Elimination</a:t>
            </a:r>
          </a:p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Recordkeeping (S5.C.5g)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8C31041A-73A9-4392-9081-27B807F6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907" y="3804761"/>
            <a:ext cx="3082801" cy="13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12E824-3C52-4E6D-A71C-C56CEFECD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30AEA-8934-4D23-9E58-E8057E9FD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128" y="4996911"/>
            <a:ext cx="2345477" cy="6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0FA264-520E-449F-8AAD-23267A9C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3" y="374760"/>
            <a:ext cx="9149733" cy="6483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B7A717-06DA-427B-B697-149AD412F30C}"/>
              </a:ext>
            </a:extLst>
          </p:cNvPr>
          <p:cNvSpPr/>
          <p:nvPr/>
        </p:nvSpPr>
        <p:spPr>
          <a:xfrm>
            <a:off x="6299199" y="813830"/>
            <a:ext cx="3335867" cy="31223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BA948A-1F35-4F3C-9464-2D49C3BA05A8}"/>
              </a:ext>
            </a:extLst>
          </p:cNvPr>
          <p:cNvSpPr/>
          <p:nvPr/>
        </p:nvSpPr>
        <p:spPr>
          <a:xfrm>
            <a:off x="4425266" y="813831"/>
            <a:ext cx="1873934" cy="31223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8BC481-6A99-4C1B-A292-C15A90695832}"/>
              </a:ext>
            </a:extLst>
          </p:cNvPr>
          <p:cNvSpPr/>
          <p:nvPr/>
        </p:nvSpPr>
        <p:spPr>
          <a:xfrm>
            <a:off x="2700867" y="813831"/>
            <a:ext cx="1724397" cy="312234"/>
          </a:xfrm>
          <a:prstGeom prst="rect">
            <a:avLst/>
          </a:prstGeom>
          <a:noFill/>
          <a:ln w="76200">
            <a:solidFill>
              <a:srgbClr val="E3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44F662-414B-44CD-A463-869E453E9D15}"/>
              </a:ext>
            </a:extLst>
          </p:cNvPr>
          <p:cNvSpPr/>
          <p:nvPr/>
        </p:nvSpPr>
        <p:spPr>
          <a:xfrm>
            <a:off x="1286933" y="813831"/>
            <a:ext cx="1413934" cy="31223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67637-73CA-49AB-A268-0F0D41A0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5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B15D9-6A99-4A3D-B164-D551EDE60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078" y="207101"/>
            <a:ext cx="9270249" cy="65686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834359-94DC-42FF-9DA7-CF27C0EE4731}"/>
              </a:ext>
            </a:extLst>
          </p:cNvPr>
          <p:cNvSpPr/>
          <p:nvPr/>
        </p:nvSpPr>
        <p:spPr>
          <a:xfrm>
            <a:off x="1384246" y="638430"/>
            <a:ext cx="1524000" cy="37253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106E6-8B36-451F-B8EC-3A18E63C2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3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284F6-6339-4391-A939-6D1A2E070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27" y="315350"/>
            <a:ext cx="8973692" cy="6402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49EFD2-B766-4241-B9FF-1C23F976B589}"/>
              </a:ext>
            </a:extLst>
          </p:cNvPr>
          <p:cNvSpPr/>
          <p:nvPr/>
        </p:nvSpPr>
        <p:spPr>
          <a:xfrm>
            <a:off x="2951972" y="737726"/>
            <a:ext cx="1769534" cy="389466"/>
          </a:xfrm>
          <a:prstGeom prst="rect">
            <a:avLst/>
          </a:prstGeom>
          <a:noFill/>
          <a:ln w="76200">
            <a:solidFill>
              <a:srgbClr val="E3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A1659-DC93-406D-B1E5-6FD38F2A3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2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874915-9337-4834-81F9-E7DDE4D636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4747" r="23367" b="15548"/>
          <a:stretch/>
        </p:blipFill>
        <p:spPr>
          <a:xfrm>
            <a:off x="1167321" y="207101"/>
            <a:ext cx="9180445" cy="65322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DBF742-F8FE-40EA-91D7-E5A4EFA9D3AF}"/>
              </a:ext>
            </a:extLst>
          </p:cNvPr>
          <p:cNvSpPr/>
          <p:nvPr/>
        </p:nvSpPr>
        <p:spPr>
          <a:xfrm>
            <a:off x="4562582" y="634411"/>
            <a:ext cx="1989666" cy="38946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A842A-7B46-420A-9EDB-EF2A2E06A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5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5557D8-F578-4023-9DE8-67CAA4722E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14528" r="23980" b="15892"/>
          <a:stretch/>
        </p:blipFill>
        <p:spPr>
          <a:xfrm>
            <a:off x="1317091" y="207101"/>
            <a:ext cx="9085459" cy="65088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9BCA5B-432F-4ECC-B334-E22F09B6C9B5}"/>
              </a:ext>
            </a:extLst>
          </p:cNvPr>
          <p:cNvSpPr/>
          <p:nvPr/>
        </p:nvSpPr>
        <p:spPr>
          <a:xfrm>
            <a:off x="6713013" y="647554"/>
            <a:ext cx="3437984" cy="32471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4BADF-B4CF-4EC7-A202-CD6577FF2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56EA2B-B60F-411C-9DD8-9DDB21624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579"/>
            <a:ext cx="12192000" cy="52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3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standing in front of a train&#10;&#10;Description automatically generated">
            <a:extLst>
              <a:ext uri="{FF2B5EF4-FFF2-40B4-BE49-F238E27FC236}">
                <a16:creationId xmlns:a16="http://schemas.microsoft.com/office/drawing/2014/main" id="{EAAE1A81-93F7-4335-8688-CF6CF3C7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27855"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991031-6F11-4200-AC89-672CEF5825CF}"/>
              </a:ext>
            </a:extLst>
          </p:cNvPr>
          <p:cNvSpPr txBox="1"/>
          <p:nvPr/>
        </p:nvSpPr>
        <p:spPr>
          <a:xfrm>
            <a:off x="0" y="5014706"/>
            <a:ext cx="12188951" cy="1843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Aft>
                <a:spcPts val="300"/>
              </a:spcAft>
              <a:defRPr/>
            </a:pPr>
            <a:endParaRPr lang="en-US" sz="5400" dirty="0">
              <a:solidFill>
                <a:prstClr val="black"/>
              </a:solidFill>
              <a:latin typeface="Palatino Linotype" pitchFamily="18" charset="0"/>
              <a:cs typeface="Tahoma" pitchFamily="34" charset="0"/>
            </a:endParaRPr>
          </a:p>
          <a:p>
            <a:pPr algn="ctr">
              <a:spcAft>
                <a:spcPts val="30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Ryean-Marie Tuomisto</a:t>
            </a:r>
          </a:p>
          <a:p>
            <a:pPr algn="ctr">
              <a:defRPr/>
            </a:pPr>
            <a:r>
              <a:rPr lang="en-US" sz="4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Rtuomisto@kirklandwa.gov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C4A26-C589-4793-99B7-AAD8D85C0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002" y="5404864"/>
            <a:ext cx="1062965" cy="10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7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658" y="460072"/>
            <a:ext cx="7048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IDDE Recordkeeping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42925"/>
            <a:ext cx="123825" cy="4548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4251" y="3703856"/>
            <a:ext cx="493174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Maintenance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Eliminate Active Spills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Spill Clean-Up</a:t>
            </a:r>
            <a:endParaRPr lang="tr-T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Maintain Public Infrastructure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9797" y="3703856"/>
            <a:ext cx="517823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IDDE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Education &amp; Technical Assistance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Inspection &amp; Investigation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Regulatory Documentation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B9CD912F-B488-4EC2-8AC6-1152A3E9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78" y="2189023"/>
            <a:ext cx="2449037" cy="106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F87B4-4588-4ADD-93B6-8C732537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29FB106-BFD8-4772-B69D-B41FDF9B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3633"/>
            <a:ext cx="3082801" cy="13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9CD772-5F25-4C3C-B330-BB8E0C7B3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175" y="2700311"/>
            <a:ext cx="2345477" cy="6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99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fld id="{007D4602-E077-4D78-AA0D-1816BE62455B}" type="slidenum">
              <a:rPr lang="en-US" altLang="en-US" sz="1000">
                <a:solidFill>
                  <a:schemeClr val="tx1"/>
                </a:solidFill>
              </a:rPr>
              <a:pPr/>
              <a:t>3</a:t>
            </a:fld>
            <a:endParaRPr lang="en-US" altLang="en-US" sz="1000">
              <a:solidFill>
                <a:schemeClr val="tx1"/>
              </a:solidFill>
            </a:endParaRPr>
          </a:p>
        </p:txBody>
      </p:sp>
      <p:pic>
        <p:nvPicPr>
          <p:cNvPr id="6" name="IMG_4948">
            <a:hlinkClick r:id="" action="ppaction://media"/>
            <a:extLst>
              <a:ext uri="{FF2B5EF4-FFF2-40B4-BE49-F238E27FC236}">
                <a16:creationId xmlns:a16="http://schemas.microsoft.com/office/drawing/2014/main" id="{D07548DF-D3A0-4722-A308-4DE82D3FB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53" y="0"/>
            <a:ext cx="12366978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558CBF-BB7A-43B1-8C36-95458A35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178" y="0"/>
            <a:ext cx="13298822" cy="699714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A77FE2-6B6F-48B7-BD83-E05B7839783E}"/>
              </a:ext>
            </a:extLst>
          </p:cNvPr>
          <p:cNvSpPr/>
          <p:nvPr/>
        </p:nvSpPr>
        <p:spPr>
          <a:xfrm>
            <a:off x="1510749" y="1719470"/>
            <a:ext cx="1693627" cy="170953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9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B8942-3FC1-415D-841D-1DCDB1AED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62" y="-63369"/>
            <a:ext cx="12706183" cy="756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4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FCDD2E1-5A21-4BB6-8F5F-75ABF8E88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32514" r="8034" b="32411"/>
          <a:stretch/>
        </p:blipFill>
        <p:spPr>
          <a:xfrm>
            <a:off x="0" y="1516283"/>
            <a:ext cx="12192000" cy="27863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0956C07-BAD8-421B-89C2-A227EA363A9C}"/>
                  </a:ext>
                </a:extLst>
              </p14:cNvPr>
              <p14:cNvContentPartPr/>
              <p14:nvPr/>
            </p14:nvContentPartPr>
            <p14:xfrm>
              <a:off x="7519477" y="4603226"/>
              <a:ext cx="15552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0956C07-BAD8-421B-89C2-A227EA363A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1837" y="4495586"/>
                <a:ext cx="19116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AB536378-1247-4841-9C1C-41186982D10F}"/>
              </a:ext>
            </a:extLst>
          </p:cNvPr>
          <p:cNvSpPr/>
          <p:nvPr/>
        </p:nvSpPr>
        <p:spPr>
          <a:xfrm>
            <a:off x="85896" y="2079172"/>
            <a:ext cx="1647826" cy="1349827"/>
          </a:xfrm>
          <a:prstGeom prst="irregularSeal1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E45520A6-B295-452D-AAC0-9CB71B582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6" t="11997" r="26601" b="11130"/>
          <a:stretch/>
        </p:blipFill>
        <p:spPr>
          <a:xfrm>
            <a:off x="2251004" y="0"/>
            <a:ext cx="7689992" cy="6857999"/>
          </a:xfrm>
          <a:prstGeom prst="rect">
            <a:avLst/>
          </a:prstGeom>
        </p:spPr>
      </p:pic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E5675FED-1010-4994-80BD-C9BEAD65D588}"/>
              </a:ext>
            </a:extLst>
          </p:cNvPr>
          <p:cNvSpPr/>
          <p:nvPr/>
        </p:nvSpPr>
        <p:spPr>
          <a:xfrm>
            <a:off x="5923713" y="6085797"/>
            <a:ext cx="2219344" cy="952368"/>
          </a:xfrm>
          <a:prstGeom prst="irregularSeal1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54E29CEB-E496-4F66-8AA1-56C120C0B8FA}"/>
              </a:ext>
            </a:extLst>
          </p:cNvPr>
          <p:cNvSpPr/>
          <p:nvPr/>
        </p:nvSpPr>
        <p:spPr>
          <a:xfrm>
            <a:off x="7959934" y="96825"/>
            <a:ext cx="2150535" cy="800231"/>
          </a:xfrm>
          <a:prstGeom prst="irregularSeal1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E17341-251C-4568-8F97-57A544446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C1AC24-3AAD-4568-B2E0-5AC551D2FE34}"/>
              </a:ext>
            </a:extLst>
          </p:cNvPr>
          <p:cNvSpPr/>
          <p:nvPr/>
        </p:nvSpPr>
        <p:spPr>
          <a:xfrm>
            <a:off x="0" y="542925"/>
            <a:ext cx="123825" cy="4548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44101-A49B-4F0C-9C8E-83C46E1D6CEA}"/>
              </a:ext>
            </a:extLst>
          </p:cNvPr>
          <p:cNvSpPr txBox="1"/>
          <p:nvPr/>
        </p:nvSpPr>
        <p:spPr>
          <a:xfrm>
            <a:off x="179745" y="353862"/>
            <a:ext cx="7048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Lucity</a:t>
            </a:r>
          </a:p>
        </p:txBody>
      </p:sp>
    </p:spTree>
    <p:extLst>
      <p:ext uri="{BB962C8B-B14F-4D97-AF65-F5344CB8AC3E}">
        <p14:creationId xmlns:p14="http://schemas.microsoft.com/office/powerpoint/2010/main" val="19614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7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3FECC3C-F6A8-4815-911B-62594AC1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27856" r="6478" b="25362"/>
          <a:stretch/>
        </p:blipFill>
        <p:spPr>
          <a:xfrm>
            <a:off x="0" y="1634836"/>
            <a:ext cx="12200310" cy="3588327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C26B8F9B-B417-415E-B60D-07A1B8EB6C2E}"/>
              </a:ext>
            </a:extLst>
          </p:cNvPr>
          <p:cNvSpPr/>
          <p:nvPr/>
        </p:nvSpPr>
        <p:spPr>
          <a:xfrm>
            <a:off x="1254224" y="1270066"/>
            <a:ext cx="2150535" cy="979773"/>
          </a:xfrm>
          <a:prstGeom prst="irregularSeal1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883FE-6F3D-473C-95FB-739D23E4D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D03EFE-B0F8-457A-B19C-657F8BFB6B32}"/>
              </a:ext>
            </a:extLst>
          </p:cNvPr>
          <p:cNvSpPr/>
          <p:nvPr/>
        </p:nvSpPr>
        <p:spPr>
          <a:xfrm>
            <a:off x="0" y="542925"/>
            <a:ext cx="123825" cy="4548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C829E-A741-42C0-9821-0DCE4FF1A065}"/>
              </a:ext>
            </a:extLst>
          </p:cNvPr>
          <p:cNvSpPr txBox="1"/>
          <p:nvPr/>
        </p:nvSpPr>
        <p:spPr>
          <a:xfrm>
            <a:off x="506658" y="460072"/>
            <a:ext cx="7048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Energov</a:t>
            </a:r>
            <a:endParaRPr lang="en-US" sz="4400" spc="1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3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F63872-51FA-4830-8E1F-33B89C85E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39"/>
          <a:stretch/>
        </p:blipFill>
        <p:spPr>
          <a:xfrm>
            <a:off x="1" y="0"/>
            <a:ext cx="4394200" cy="629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7BD424-E9C6-4D60-B468-A810277CE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8" r="-3655"/>
          <a:stretch/>
        </p:blipFill>
        <p:spPr>
          <a:xfrm>
            <a:off x="4851399" y="0"/>
            <a:ext cx="4524331" cy="629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C3164-3B90-43EA-8CF9-B3C0D433D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22" r="35631"/>
          <a:stretch/>
        </p:blipFill>
        <p:spPr>
          <a:xfrm>
            <a:off x="8798432" y="1937287"/>
            <a:ext cx="2894035" cy="3981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62A28-3AB6-4498-A91E-D33495C9FF09}"/>
              </a:ext>
            </a:extLst>
          </p:cNvPr>
          <p:cNvSpPr/>
          <p:nvPr/>
        </p:nvSpPr>
        <p:spPr>
          <a:xfrm>
            <a:off x="499533" y="3031582"/>
            <a:ext cx="3445934" cy="27511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A26FD-DA20-44F6-B4BC-1B5AEDF61DCD}"/>
              </a:ext>
            </a:extLst>
          </p:cNvPr>
          <p:cNvSpPr/>
          <p:nvPr/>
        </p:nvSpPr>
        <p:spPr>
          <a:xfrm>
            <a:off x="4910667" y="448732"/>
            <a:ext cx="2734734" cy="20066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09BF69-2583-4C89-96BF-D75ABF8689B1}"/>
              </a:ext>
            </a:extLst>
          </p:cNvPr>
          <p:cNvSpPr/>
          <p:nvPr/>
        </p:nvSpPr>
        <p:spPr>
          <a:xfrm>
            <a:off x="4910667" y="2455333"/>
            <a:ext cx="2734734" cy="3327400"/>
          </a:xfrm>
          <a:prstGeom prst="rect">
            <a:avLst/>
          </a:prstGeom>
          <a:noFill/>
          <a:ln w="38100">
            <a:solidFill>
              <a:srgbClr val="E3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BC91C-54CF-4D42-8C26-AC32941A1BBF}"/>
              </a:ext>
            </a:extLst>
          </p:cNvPr>
          <p:cNvSpPr/>
          <p:nvPr/>
        </p:nvSpPr>
        <p:spPr>
          <a:xfrm>
            <a:off x="8798432" y="2799264"/>
            <a:ext cx="2894035" cy="26395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A81B0D-5F43-40C3-90C5-A30C3D46FBEB}"/>
              </a:ext>
            </a:extLst>
          </p:cNvPr>
          <p:cNvSpPr/>
          <p:nvPr/>
        </p:nvSpPr>
        <p:spPr>
          <a:xfrm>
            <a:off x="8798433" y="5460947"/>
            <a:ext cx="2894034" cy="2370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D73087-D28C-4A1B-942F-1008C8500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1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0084B19-F19B-44DD-8089-54EAADDFF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26817" r="6137" b="27788"/>
          <a:stretch/>
        </p:blipFill>
        <p:spPr>
          <a:xfrm>
            <a:off x="0" y="1795597"/>
            <a:ext cx="12192000" cy="3465960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C26B8F9B-B417-415E-B60D-07A1B8EB6C2E}"/>
              </a:ext>
            </a:extLst>
          </p:cNvPr>
          <p:cNvSpPr/>
          <p:nvPr/>
        </p:nvSpPr>
        <p:spPr>
          <a:xfrm>
            <a:off x="1224410" y="1457427"/>
            <a:ext cx="2150535" cy="979773"/>
          </a:xfrm>
          <a:prstGeom prst="irregularSeal1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4090173-92E5-4274-AA71-9A71F7FC7025}"/>
              </a:ext>
            </a:extLst>
          </p:cNvPr>
          <p:cNvSpPr/>
          <p:nvPr/>
        </p:nvSpPr>
        <p:spPr>
          <a:xfrm>
            <a:off x="2071008" y="3166667"/>
            <a:ext cx="1870364" cy="34253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3455A-F684-4652-88FE-F8A1E78E5546}"/>
              </a:ext>
            </a:extLst>
          </p:cNvPr>
          <p:cNvSpPr/>
          <p:nvPr/>
        </p:nvSpPr>
        <p:spPr>
          <a:xfrm>
            <a:off x="0" y="3162834"/>
            <a:ext cx="1870364" cy="3425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8FB76-0B22-43A9-8A5F-990067CD8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30" y="207101"/>
            <a:ext cx="1062965" cy="1062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7BCD2-AAE6-4766-AA22-0509E350DCD1}"/>
              </a:ext>
            </a:extLst>
          </p:cNvPr>
          <p:cNvSpPr txBox="1"/>
          <p:nvPr/>
        </p:nvSpPr>
        <p:spPr>
          <a:xfrm>
            <a:off x="506658" y="460072"/>
            <a:ext cx="7048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Energov</a:t>
            </a:r>
            <a:endParaRPr lang="en-US" sz="4400" spc="1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8CBE9A-6319-43A0-B0F6-F5E40D0BD0DB}"/>
              </a:ext>
            </a:extLst>
          </p:cNvPr>
          <p:cNvSpPr/>
          <p:nvPr/>
        </p:nvSpPr>
        <p:spPr>
          <a:xfrm>
            <a:off x="0" y="542925"/>
            <a:ext cx="123825" cy="4548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F20229-5196-4482-9A0F-0AE9C9960A71}"/>
              </a:ext>
            </a:extLst>
          </p:cNvPr>
          <p:cNvSpPr/>
          <p:nvPr/>
        </p:nvSpPr>
        <p:spPr>
          <a:xfrm>
            <a:off x="2716668" y="3637004"/>
            <a:ext cx="1003564" cy="3425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6640EF-750E-4CAE-8CA4-2FF3AEAF33F2}"/>
              </a:ext>
            </a:extLst>
          </p:cNvPr>
          <p:cNvSpPr/>
          <p:nvPr/>
        </p:nvSpPr>
        <p:spPr>
          <a:xfrm>
            <a:off x="4426052" y="3657765"/>
            <a:ext cx="1386024" cy="3425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7539A2BFB9A4DAB1CE987F8ABB8AC" ma:contentTypeVersion="10" ma:contentTypeDescription="Create a new document." ma:contentTypeScope="" ma:versionID="810f264d1c0861200d4e447ff74cb95e">
  <xsd:schema xmlns:xsd="http://www.w3.org/2001/XMLSchema" xmlns:xs="http://www.w3.org/2001/XMLSchema" xmlns:p="http://schemas.microsoft.com/office/2006/metadata/properties" xmlns:ns2="f045a0a2-8b0f-4b75-9a8a-35a681761d9f" targetNamespace="http://schemas.microsoft.com/office/2006/metadata/properties" ma:root="true" ma:fieldsID="bece73c2e09f920ced9b8d5bbc59f956" ns2:_="">
    <xsd:import namespace="f045a0a2-8b0f-4b75-9a8a-35a681761d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5a0a2-8b0f-4b75-9a8a-35a681761d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ED5A1F-9AA9-452A-AE82-748ED1BCCF0B}"/>
</file>

<file path=customXml/itemProps2.xml><?xml version="1.0" encoding="utf-8"?>
<ds:datastoreItem xmlns:ds="http://schemas.openxmlformats.org/officeDocument/2006/customXml" ds:itemID="{7F4742E2-5EA0-4ABA-B383-1F894350A0BD}"/>
</file>

<file path=customXml/itemProps3.xml><?xml version="1.0" encoding="utf-8"?>
<ds:datastoreItem xmlns:ds="http://schemas.openxmlformats.org/officeDocument/2006/customXml" ds:itemID="{7F54B5BF-BFCE-49CA-9B52-151B62DE4146}"/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58</Words>
  <Application>Microsoft Office PowerPoint</Application>
  <PresentationFormat>Widescreen</PresentationFormat>
  <Paragraphs>35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Open Sans</vt:lpstr>
      <vt:lpstr>Palatino Linotype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Ryean-Marie Tuomisto</dc:creator>
  <cp:lastModifiedBy>Larson-Pugh, Laurie J</cp:lastModifiedBy>
  <cp:revision>73</cp:revision>
  <dcterms:created xsi:type="dcterms:W3CDTF">2020-10-16T16:53:17Z</dcterms:created>
  <dcterms:modified xsi:type="dcterms:W3CDTF">2020-11-10T23:34:46Z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0x010100FA37539A2BFB9A4DAB1CE987F8ABB8AC</vt:lpwstr>
  </property>
</Properties>
</file>